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60" r:id="rId3"/>
    <p:sldId id="264" r:id="rId4"/>
    <p:sldId id="292" r:id="rId5"/>
    <p:sldId id="265" r:id="rId6"/>
    <p:sldId id="266" r:id="rId7"/>
    <p:sldId id="293" r:id="rId8"/>
    <p:sldId id="294" r:id="rId9"/>
    <p:sldId id="267" r:id="rId10"/>
    <p:sldId id="276" r:id="rId11"/>
    <p:sldId id="298" r:id="rId12"/>
    <p:sldId id="297" r:id="rId13"/>
    <p:sldId id="296" r:id="rId14"/>
    <p:sldId id="313" r:id="rId15"/>
    <p:sldId id="299" r:id="rId16"/>
    <p:sldId id="277" r:id="rId17"/>
    <p:sldId id="300" r:id="rId18"/>
    <p:sldId id="278" r:id="rId19"/>
    <p:sldId id="301" r:id="rId20"/>
    <p:sldId id="279" r:id="rId21"/>
    <p:sldId id="302" r:id="rId22"/>
    <p:sldId id="281" r:id="rId23"/>
    <p:sldId id="303" r:id="rId24"/>
    <p:sldId id="282" r:id="rId25"/>
    <p:sldId id="283" r:id="rId26"/>
    <p:sldId id="284" r:id="rId27"/>
    <p:sldId id="285" r:id="rId28"/>
    <p:sldId id="304" r:id="rId29"/>
    <p:sldId id="288" r:id="rId30"/>
    <p:sldId id="289" r:id="rId31"/>
    <p:sldId id="290" r:id="rId32"/>
    <p:sldId id="291" r:id="rId33"/>
    <p:sldId id="268" r:id="rId34"/>
    <p:sldId id="305" r:id="rId35"/>
    <p:sldId id="306" r:id="rId36"/>
    <p:sldId id="274" r:id="rId37"/>
    <p:sldId id="310" r:id="rId38"/>
    <p:sldId id="312" r:id="rId39"/>
    <p:sldId id="307" r:id="rId40"/>
    <p:sldId id="311" r:id="rId41"/>
    <p:sldId id="31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DCD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810" autoAdjust="0"/>
  </p:normalViewPr>
  <p:slideViewPr>
    <p:cSldViewPr snapToGrid="0" showGuides="1">
      <p:cViewPr varScale="1">
        <p:scale>
          <a:sx n="119" d="100"/>
          <a:sy n="119" d="100"/>
        </p:scale>
        <p:origin x="96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F5397-A372-4618-A91B-322FB3E7A95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CE2BAD-0E47-4835-B7FB-4C3895E53BD3}">
      <dgm:prSet phldrT="[Text]"/>
      <dgm:spPr/>
      <dgm:t>
        <a:bodyPr/>
        <a:lstStyle/>
        <a:p>
          <a:r>
            <a:rPr lang="en-US" dirty="0"/>
            <a:t>Controller policy</a:t>
          </a:r>
        </a:p>
      </dgm:t>
    </dgm:pt>
    <dgm:pt modelId="{8CA1928B-E06C-4835-AD0A-E4ED965C1409}" type="parTrans" cxnId="{6C3BD1E6-1F47-4870-B875-CFBFB04FB79F}">
      <dgm:prSet/>
      <dgm:spPr/>
      <dgm:t>
        <a:bodyPr/>
        <a:lstStyle/>
        <a:p>
          <a:endParaRPr lang="en-US"/>
        </a:p>
      </dgm:t>
    </dgm:pt>
    <dgm:pt modelId="{0FEDFF05-BCD2-4E38-8DB9-44BCC784F747}" type="sibTrans" cxnId="{6C3BD1E6-1F47-4870-B875-CFBFB04FB79F}">
      <dgm:prSet/>
      <dgm:spPr/>
      <dgm:t>
        <a:bodyPr/>
        <a:lstStyle/>
        <a:p>
          <a:endParaRPr lang="en-US"/>
        </a:p>
      </dgm:t>
    </dgm:pt>
    <dgm:pt modelId="{89A09CEE-B49E-442C-BD0B-11CFE4C96907}">
      <dgm:prSet phldrT="[Text]"/>
      <dgm:spPr/>
      <dgm:t>
        <a:bodyPr/>
        <a:lstStyle/>
        <a:p>
          <a:r>
            <a:rPr lang="en-US" dirty="0"/>
            <a:t>Policy table</a:t>
          </a:r>
        </a:p>
      </dgm:t>
    </dgm:pt>
    <dgm:pt modelId="{DFBFA9ED-CCAA-474C-9FDD-4B07A65A48D5}" type="parTrans" cxnId="{7AF3781F-C55D-4C00-8AD6-0F1034F16838}">
      <dgm:prSet/>
      <dgm:spPr/>
      <dgm:t>
        <a:bodyPr/>
        <a:lstStyle/>
        <a:p>
          <a:endParaRPr lang="en-US"/>
        </a:p>
      </dgm:t>
    </dgm:pt>
    <dgm:pt modelId="{4D8D2625-047F-4570-A75D-DD45332D320F}" type="sibTrans" cxnId="{7AF3781F-C55D-4C00-8AD6-0F1034F16838}">
      <dgm:prSet/>
      <dgm:spPr/>
      <dgm:t>
        <a:bodyPr/>
        <a:lstStyle/>
        <a:p>
          <a:endParaRPr lang="en-US"/>
        </a:p>
      </dgm:t>
    </dgm:pt>
    <dgm:pt modelId="{F305DCA2-367C-49AA-ACBA-BB9DA2D50CDB}">
      <dgm:prSet phldrT="[Text]"/>
      <dgm:spPr/>
      <dgm:t>
        <a:bodyPr/>
        <a:lstStyle/>
        <a:p>
          <a:r>
            <a:rPr lang="en-US" dirty="0"/>
            <a:t>Decision Tree</a:t>
          </a:r>
        </a:p>
      </dgm:t>
    </dgm:pt>
    <dgm:pt modelId="{9FB9852B-A9E5-4AFD-B367-F248E72335AF}" type="parTrans" cxnId="{657D9523-1F86-45CF-BEB6-95718E8FC0C7}">
      <dgm:prSet/>
      <dgm:spPr/>
      <dgm:t>
        <a:bodyPr/>
        <a:lstStyle/>
        <a:p>
          <a:endParaRPr lang="en-US"/>
        </a:p>
      </dgm:t>
    </dgm:pt>
    <dgm:pt modelId="{714CA8AA-06D5-49B4-983B-881AAED6B866}" type="sibTrans" cxnId="{657D9523-1F86-45CF-BEB6-95718E8FC0C7}">
      <dgm:prSet/>
      <dgm:spPr/>
      <dgm:t>
        <a:bodyPr/>
        <a:lstStyle/>
        <a:p>
          <a:endParaRPr lang="en-US"/>
        </a:p>
      </dgm:t>
    </dgm:pt>
    <dgm:pt modelId="{483B9B99-E92C-4181-A0B9-8CCBDDD67962}">
      <dgm:prSet phldrT="[Text]"/>
      <dgm:spPr/>
      <dgm:t>
        <a:bodyPr/>
        <a:lstStyle/>
        <a:p>
          <a:r>
            <a:rPr lang="en-US" dirty="0"/>
            <a:t>PDD</a:t>
          </a:r>
        </a:p>
      </dgm:t>
    </dgm:pt>
    <dgm:pt modelId="{C1A85F32-F553-419D-B0B2-D33B32499E4C}" type="parTrans" cxnId="{5BB046F8-B995-433D-9DC5-C8383E13E87E}">
      <dgm:prSet/>
      <dgm:spPr/>
      <dgm:t>
        <a:bodyPr/>
        <a:lstStyle/>
        <a:p>
          <a:endParaRPr lang="en-US"/>
        </a:p>
      </dgm:t>
    </dgm:pt>
    <dgm:pt modelId="{09FA3FDC-3ED2-432D-99E0-500F03289189}" type="sibTrans" cxnId="{5BB046F8-B995-433D-9DC5-C8383E13E87E}">
      <dgm:prSet/>
      <dgm:spPr/>
      <dgm:t>
        <a:bodyPr/>
        <a:lstStyle/>
        <a:p>
          <a:endParaRPr lang="en-US"/>
        </a:p>
      </dgm:t>
    </dgm:pt>
    <dgm:pt modelId="{E8169A81-1F61-4F78-B864-5C987D87D336}">
      <dgm:prSet phldrT="[Text]"/>
      <dgm:spPr/>
      <dgm:t>
        <a:bodyPr/>
        <a:lstStyle/>
        <a:p>
          <a:r>
            <a:rPr lang="en-US" dirty="0"/>
            <a:t>Reduced</a:t>
          </a:r>
        </a:p>
      </dgm:t>
    </dgm:pt>
    <dgm:pt modelId="{A135426E-DEA0-4B2C-AC92-2C775E772C08}" type="parTrans" cxnId="{67CE8B0A-C913-4E71-8D9A-378FFD2C8465}">
      <dgm:prSet/>
      <dgm:spPr/>
      <dgm:t>
        <a:bodyPr/>
        <a:lstStyle/>
        <a:p>
          <a:endParaRPr lang="en-US"/>
        </a:p>
      </dgm:t>
    </dgm:pt>
    <dgm:pt modelId="{2B5DF170-0D5E-4A80-8022-ADFA294B477F}" type="sibTrans" cxnId="{67CE8B0A-C913-4E71-8D9A-378FFD2C8465}">
      <dgm:prSet/>
      <dgm:spPr/>
      <dgm:t>
        <a:bodyPr/>
        <a:lstStyle/>
        <a:p>
          <a:endParaRPr lang="en-US"/>
        </a:p>
      </dgm:t>
    </dgm:pt>
    <dgm:pt modelId="{BEB42A86-E2C7-4B52-94DF-3EA370B1E286}">
      <dgm:prSet phldrT="[Text]"/>
      <dgm:spPr/>
      <dgm:t>
        <a:bodyPr/>
        <a:lstStyle/>
        <a:p>
          <a:r>
            <a:rPr lang="en-US" dirty="0"/>
            <a:t>Non-reduced</a:t>
          </a:r>
        </a:p>
      </dgm:t>
    </dgm:pt>
    <dgm:pt modelId="{A460DEF7-4EE7-49A3-B30F-5E709DB394CF}" type="parTrans" cxnId="{37930A1E-F6FF-4B7C-A5D0-70186324B904}">
      <dgm:prSet/>
      <dgm:spPr/>
      <dgm:t>
        <a:bodyPr/>
        <a:lstStyle/>
        <a:p>
          <a:endParaRPr lang="en-US"/>
        </a:p>
      </dgm:t>
    </dgm:pt>
    <dgm:pt modelId="{8F4D0923-7B7B-4910-9919-D71F6B26A736}" type="sibTrans" cxnId="{37930A1E-F6FF-4B7C-A5D0-70186324B904}">
      <dgm:prSet/>
      <dgm:spPr/>
      <dgm:t>
        <a:bodyPr/>
        <a:lstStyle/>
        <a:p>
          <a:endParaRPr lang="en-US"/>
        </a:p>
      </dgm:t>
    </dgm:pt>
    <dgm:pt modelId="{8A6B019B-75B9-418C-A6B2-AB2507336D93}">
      <dgm:prSet phldrT="[Text]"/>
      <dgm:spPr/>
      <dgm:t>
        <a:bodyPr/>
        <a:lstStyle/>
        <a:p>
          <a:r>
            <a:rPr lang="en-US" dirty="0"/>
            <a:t>Unordered</a:t>
          </a:r>
        </a:p>
      </dgm:t>
    </dgm:pt>
    <dgm:pt modelId="{F44BEC0C-D38C-42D5-80CB-E6EE4EFB03F4}" type="parTrans" cxnId="{C602A587-B7F4-4D48-99A0-7F6616F36193}">
      <dgm:prSet/>
      <dgm:spPr/>
      <dgm:t>
        <a:bodyPr/>
        <a:lstStyle/>
        <a:p>
          <a:endParaRPr lang="en-US"/>
        </a:p>
      </dgm:t>
    </dgm:pt>
    <dgm:pt modelId="{7C1D7C53-CE45-48AD-9612-5A5428045BD2}" type="sibTrans" cxnId="{C602A587-B7F4-4D48-99A0-7F6616F36193}">
      <dgm:prSet/>
      <dgm:spPr/>
      <dgm:t>
        <a:bodyPr/>
        <a:lstStyle/>
        <a:p>
          <a:endParaRPr lang="en-US"/>
        </a:p>
      </dgm:t>
    </dgm:pt>
    <dgm:pt modelId="{48F275F6-AE45-40E8-965B-C7878A0508DD}">
      <dgm:prSet phldrT="[Text]"/>
      <dgm:spPr/>
      <dgm:t>
        <a:bodyPr/>
        <a:lstStyle/>
        <a:p>
          <a:r>
            <a:rPr lang="en-US" dirty="0"/>
            <a:t>Ordered</a:t>
          </a:r>
        </a:p>
      </dgm:t>
    </dgm:pt>
    <dgm:pt modelId="{DBF51A0E-928D-42A2-B0B9-A386E88453DA}" type="parTrans" cxnId="{59A3CD94-055E-47A2-B0C3-EC67BA7E0A5B}">
      <dgm:prSet/>
      <dgm:spPr/>
      <dgm:t>
        <a:bodyPr/>
        <a:lstStyle/>
        <a:p>
          <a:endParaRPr lang="en-US"/>
        </a:p>
      </dgm:t>
    </dgm:pt>
    <dgm:pt modelId="{04BD6AAD-F3D8-4DF3-885D-3F1627C40448}" type="sibTrans" cxnId="{59A3CD94-055E-47A2-B0C3-EC67BA7E0A5B}">
      <dgm:prSet/>
      <dgm:spPr/>
      <dgm:t>
        <a:bodyPr/>
        <a:lstStyle/>
        <a:p>
          <a:endParaRPr lang="en-US"/>
        </a:p>
      </dgm:t>
    </dgm:pt>
    <dgm:pt modelId="{515A0BE8-E9B4-4765-BF69-AD19461C96AB}">
      <dgm:prSet phldrT="[Text]"/>
      <dgm:spPr/>
      <dgm:t>
        <a:bodyPr/>
        <a:lstStyle/>
        <a:p>
          <a:r>
            <a:rPr lang="en-US" dirty="0"/>
            <a:t>Inconsistent</a:t>
          </a:r>
        </a:p>
      </dgm:t>
    </dgm:pt>
    <dgm:pt modelId="{7D190862-EF9A-4BA6-AD4F-B82AF23B3622}" type="parTrans" cxnId="{5A0B5236-9ED1-45D3-92AF-D14F46E162F1}">
      <dgm:prSet/>
      <dgm:spPr/>
      <dgm:t>
        <a:bodyPr/>
        <a:lstStyle/>
        <a:p>
          <a:endParaRPr lang="en-US"/>
        </a:p>
      </dgm:t>
    </dgm:pt>
    <dgm:pt modelId="{7B4286F1-3D3A-44B7-80CF-23A74A55F724}" type="sibTrans" cxnId="{5A0B5236-9ED1-45D3-92AF-D14F46E162F1}">
      <dgm:prSet/>
      <dgm:spPr/>
      <dgm:t>
        <a:bodyPr/>
        <a:lstStyle/>
        <a:p>
          <a:endParaRPr lang="en-US"/>
        </a:p>
      </dgm:t>
    </dgm:pt>
    <dgm:pt modelId="{F6FE9EB0-833C-4050-846A-D6FC1E46867D}">
      <dgm:prSet phldrT="[Text]"/>
      <dgm:spPr/>
      <dgm:t>
        <a:bodyPr/>
        <a:lstStyle/>
        <a:p>
          <a:r>
            <a:rPr lang="en-US" dirty="0"/>
            <a:t>PDD</a:t>
          </a:r>
        </a:p>
      </dgm:t>
    </dgm:pt>
    <dgm:pt modelId="{7CEBDE0B-7931-4501-94ED-60FCD7EF17EA}" type="parTrans" cxnId="{AA2E5A76-FD6A-422A-B503-F3533B48A480}">
      <dgm:prSet/>
      <dgm:spPr/>
      <dgm:t>
        <a:bodyPr/>
        <a:lstStyle/>
        <a:p>
          <a:endParaRPr lang="en-US"/>
        </a:p>
      </dgm:t>
    </dgm:pt>
    <dgm:pt modelId="{262670EA-F705-41F1-A331-AF892B5AC47C}" type="sibTrans" cxnId="{AA2E5A76-FD6A-422A-B503-F3533B48A480}">
      <dgm:prSet/>
      <dgm:spPr/>
      <dgm:t>
        <a:bodyPr/>
        <a:lstStyle/>
        <a:p>
          <a:endParaRPr lang="en-US"/>
        </a:p>
      </dgm:t>
    </dgm:pt>
    <dgm:pt modelId="{CE41506C-4824-4E44-BEF9-87C78D82CC52}">
      <dgm:prSet phldrT="[Text]"/>
      <dgm:spPr/>
      <dgm:t>
        <a:bodyPr/>
        <a:lstStyle/>
        <a:p>
          <a:r>
            <a:rPr lang="en-US" dirty="0"/>
            <a:t>Reduced</a:t>
          </a:r>
        </a:p>
      </dgm:t>
    </dgm:pt>
    <dgm:pt modelId="{298B53EA-BB93-4995-95AD-557C77B5A385}" type="parTrans" cxnId="{51B7D31E-BAE4-404C-9747-1F83885F0F17}">
      <dgm:prSet/>
      <dgm:spPr/>
      <dgm:t>
        <a:bodyPr/>
        <a:lstStyle/>
        <a:p>
          <a:endParaRPr lang="en-US"/>
        </a:p>
      </dgm:t>
    </dgm:pt>
    <dgm:pt modelId="{0AEC06AB-6E09-4D2F-91CC-E5EAABD52553}" type="sibTrans" cxnId="{51B7D31E-BAE4-404C-9747-1F83885F0F17}">
      <dgm:prSet/>
      <dgm:spPr/>
      <dgm:t>
        <a:bodyPr/>
        <a:lstStyle/>
        <a:p>
          <a:endParaRPr lang="en-US"/>
        </a:p>
      </dgm:t>
    </dgm:pt>
    <dgm:pt modelId="{37BC2F3C-1284-4A51-A9D8-45C072DA21F5}">
      <dgm:prSet phldrT="[Text]"/>
      <dgm:spPr/>
      <dgm:t>
        <a:bodyPr/>
        <a:lstStyle/>
        <a:p>
          <a:r>
            <a:rPr lang="en-US" dirty="0"/>
            <a:t>Ordered</a:t>
          </a:r>
        </a:p>
      </dgm:t>
    </dgm:pt>
    <dgm:pt modelId="{7FB6A67F-ECC8-4D7D-A4DF-B5B7E2A069FC}" type="parTrans" cxnId="{9D05F0E2-5ED7-44B8-8401-91F9B42EBE8C}">
      <dgm:prSet/>
      <dgm:spPr/>
      <dgm:t>
        <a:bodyPr/>
        <a:lstStyle/>
        <a:p>
          <a:endParaRPr lang="en-US"/>
        </a:p>
      </dgm:t>
    </dgm:pt>
    <dgm:pt modelId="{655368C3-7846-46F4-B81C-DA3770E39CE8}" type="sibTrans" cxnId="{9D05F0E2-5ED7-44B8-8401-91F9B42EBE8C}">
      <dgm:prSet/>
      <dgm:spPr/>
      <dgm:t>
        <a:bodyPr/>
        <a:lstStyle/>
        <a:p>
          <a:endParaRPr lang="en-US"/>
        </a:p>
      </dgm:t>
    </dgm:pt>
    <dgm:pt modelId="{28588529-D086-4BEF-9F87-507D7D3793B5}">
      <dgm:prSet phldrT="[Text]"/>
      <dgm:spPr/>
      <dgm:t>
        <a:bodyPr/>
        <a:lstStyle/>
        <a:p>
          <a:r>
            <a:rPr lang="en-US" dirty="0"/>
            <a:t>Consistent</a:t>
          </a:r>
        </a:p>
      </dgm:t>
    </dgm:pt>
    <dgm:pt modelId="{3E4633D9-71E5-4D78-B22D-70E2625A9AE9}" type="parTrans" cxnId="{B0F8FDCF-A531-4B3B-BD95-AE810D8C6488}">
      <dgm:prSet/>
      <dgm:spPr/>
      <dgm:t>
        <a:bodyPr/>
        <a:lstStyle/>
        <a:p>
          <a:endParaRPr lang="en-US"/>
        </a:p>
      </dgm:t>
    </dgm:pt>
    <dgm:pt modelId="{2E161053-4F14-4646-A9E6-E7AF9AE94F2F}" type="sibTrans" cxnId="{B0F8FDCF-A531-4B3B-BD95-AE810D8C6488}">
      <dgm:prSet/>
      <dgm:spPr/>
      <dgm:t>
        <a:bodyPr/>
        <a:lstStyle/>
        <a:p>
          <a:endParaRPr lang="en-US"/>
        </a:p>
      </dgm:t>
    </dgm:pt>
    <dgm:pt modelId="{AEF7A957-C42B-41DE-B3DA-334955FF90A1}">
      <dgm:prSet phldrT="[Text]"/>
      <dgm:spPr/>
      <dgm:t>
        <a:bodyPr/>
        <a:lstStyle/>
        <a:p>
          <a:r>
            <a:rPr lang="en-US" dirty="0"/>
            <a:t>PDD</a:t>
          </a:r>
        </a:p>
      </dgm:t>
    </dgm:pt>
    <dgm:pt modelId="{E1A4B2A8-5529-4CB5-B0AD-A0AB3E5031A4}" type="parTrans" cxnId="{8467BD08-25E5-4351-BCF5-2849466912BE}">
      <dgm:prSet/>
      <dgm:spPr/>
      <dgm:t>
        <a:bodyPr/>
        <a:lstStyle/>
        <a:p>
          <a:endParaRPr lang="en-US"/>
        </a:p>
      </dgm:t>
    </dgm:pt>
    <dgm:pt modelId="{79927426-B58D-4B48-BA2C-2FEE2531F33E}" type="sibTrans" cxnId="{8467BD08-25E5-4351-BCF5-2849466912BE}">
      <dgm:prSet/>
      <dgm:spPr/>
      <dgm:t>
        <a:bodyPr/>
        <a:lstStyle/>
        <a:p>
          <a:endParaRPr lang="en-US"/>
        </a:p>
      </dgm:t>
    </dgm:pt>
    <dgm:pt modelId="{6FC29D7A-19C4-49EE-A4CB-D029EA2C54EA}">
      <dgm:prSet phldrT="[Text]"/>
      <dgm:spPr/>
      <dgm:t>
        <a:bodyPr/>
        <a:lstStyle/>
        <a:p>
          <a:r>
            <a:rPr lang="en-US" dirty="0"/>
            <a:t>Reduced</a:t>
          </a:r>
        </a:p>
      </dgm:t>
    </dgm:pt>
    <dgm:pt modelId="{2097D5C4-B2AF-4DBE-A0EE-8491F0C4181A}" type="parTrans" cxnId="{3736C38A-D57B-4572-A4E1-5A38579A7396}">
      <dgm:prSet/>
      <dgm:spPr/>
      <dgm:t>
        <a:bodyPr/>
        <a:lstStyle/>
        <a:p>
          <a:endParaRPr lang="en-US"/>
        </a:p>
      </dgm:t>
    </dgm:pt>
    <dgm:pt modelId="{0AD3DF75-1273-493F-A602-CBC7D6AA2429}" type="sibTrans" cxnId="{3736C38A-D57B-4572-A4E1-5A38579A7396}">
      <dgm:prSet/>
      <dgm:spPr/>
      <dgm:t>
        <a:bodyPr/>
        <a:lstStyle/>
        <a:p>
          <a:endParaRPr lang="en-US"/>
        </a:p>
      </dgm:t>
    </dgm:pt>
    <dgm:pt modelId="{626716A1-7B2D-47B8-AC59-E724F1F43E48}">
      <dgm:prSet phldrT="[Text]"/>
      <dgm:spPr/>
      <dgm:t>
        <a:bodyPr/>
        <a:lstStyle/>
        <a:p>
          <a:r>
            <a:rPr lang="en-US" dirty="0"/>
            <a:t>Ordered</a:t>
          </a:r>
        </a:p>
      </dgm:t>
    </dgm:pt>
    <dgm:pt modelId="{FF6363D1-F88D-456B-9B15-3B7D8E18517D}" type="parTrans" cxnId="{C8F0B0F9-3D8C-4332-A209-FBD67FC21113}">
      <dgm:prSet/>
      <dgm:spPr/>
      <dgm:t>
        <a:bodyPr/>
        <a:lstStyle/>
        <a:p>
          <a:endParaRPr lang="en-US"/>
        </a:p>
      </dgm:t>
    </dgm:pt>
    <dgm:pt modelId="{556472D2-5685-40E1-94B5-F86EA1E48BBE}" type="sibTrans" cxnId="{C8F0B0F9-3D8C-4332-A209-FBD67FC21113}">
      <dgm:prSet/>
      <dgm:spPr/>
      <dgm:t>
        <a:bodyPr/>
        <a:lstStyle/>
        <a:p>
          <a:endParaRPr lang="en-US"/>
        </a:p>
      </dgm:t>
    </dgm:pt>
    <dgm:pt modelId="{9A7B4E4A-7B7E-41E6-850A-D7F5FF4194DE}">
      <dgm:prSet phldrT="[Text]"/>
      <dgm:spPr/>
      <dgm:t>
        <a:bodyPr/>
        <a:lstStyle/>
        <a:p>
          <a:r>
            <a:rPr lang="en-US" dirty="0"/>
            <a:t>Consistent</a:t>
          </a:r>
        </a:p>
      </dgm:t>
    </dgm:pt>
    <dgm:pt modelId="{DE667AE7-1A49-4B28-8C0C-073023B1BB4F}" type="parTrans" cxnId="{78CF704B-E6CA-4CDB-BBC6-5FAE2FA5D0C2}">
      <dgm:prSet/>
      <dgm:spPr/>
      <dgm:t>
        <a:bodyPr/>
        <a:lstStyle/>
        <a:p>
          <a:endParaRPr lang="en-US"/>
        </a:p>
      </dgm:t>
    </dgm:pt>
    <dgm:pt modelId="{6151BF27-0BE1-477B-A78B-B6328B84CE2D}" type="sibTrans" cxnId="{78CF704B-E6CA-4CDB-BBC6-5FAE2FA5D0C2}">
      <dgm:prSet/>
      <dgm:spPr/>
      <dgm:t>
        <a:bodyPr/>
        <a:lstStyle/>
        <a:p>
          <a:endParaRPr lang="en-US"/>
        </a:p>
      </dgm:t>
    </dgm:pt>
    <dgm:pt modelId="{6B9CC05B-8FBF-428D-822C-9A92AEF962E0}">
      <dgm:prSet phldrT="[Text]"/>
      <dgm:spPr/>
      <dgm:t>
        <a:bodyPr/>
        <a:lstStyle/>
        <a:p>
          <a:r>
            <a:rPr lang="en-US" dirty="0"/>
            <a:t>Smaller</a:t>
          </a:r>
        </a:p>
      </dgm:t>
    </dgm:pt>
    <dgm:pt modelId="{3DE9365D-BEB0-4AFD-AF57-A6B855BC918D}" type="parTrans" cxnId="{1D35C87F-A289-4BB4-A835-6602E606B789}">
      <dgm:prSet/>
      <dgm:spPr/>
      <dgm:t>
        <a:bodyPr/>
        <a:lstStyle/>
        <a:p>
          <a:endParaRPr lang="en-US"/>
        </a:p>
      </dgm:t>
    </dgm:pt>
    <dgm:pt modelId="{78118566-7409-4ACB-BD38-45C99798A71A}" type="sibTrans" cxnId="{1D35C87F-A289-4BB4-A835-6602E606B789}">
      <dgm:prSet/>
      <dgm:spPr/>
      <dgm:t>
        <a:bodyPr/>
        <a:lstStyle/>
        <a:p>
          <a:endParaRPr lang="en-US"/>
        </a:p>
      </dgm:t>
    </dgm:pt>
    <dgm:pt modelId="{E92EE3FB-D550-4400-BBCD-C1826C825C84}" type="pres">
      <dgm:prSet presAssocID="{645F5397-A372-4618-A91B-322FB3E7A95D}" presName="Name0" presStyleCnt="0">
        <dgm:presLayoutVars>
          <dgm:dir/>
          <dgm:animLvl val="lvl"/>
          <dgm:resizeHandles val="exact"/>
        </dgm:presLayoutVars>
      </dgm:prSet>
      <dgm:spPr/>
    </dgm:pt>
    <dgm:pt modelId="{614C2352-CD13-42A5-A907-022D61D521FE}" type="pres">
      <dgm:prSet presAssocID="{645F5397-A372-4618-A91B-322FB3E7A95D}" presName="tSp" presStyleCnt="0"/>
      <dgm:spPr/>
    </dgm:pt>
    <dgm:pt modelId="{2913C081-0D6C-41DE-9533-219CFD227EEC}" type="pres">
      <dgm:prSet presAssocID="{645F5397-A372-4618-A91B-322FB3E7A95D}" presName="bSp" presStyleCnt="0"/>
      <dgm:spPr/>
    </dgm:pt>
    <dgm:pt modelId="{759947FF-D3B1-47C4-BC24-AC17C074581B}" type="pres">
      <dgm:prSet presAssocID="{645F5397-A372-4618-A91B-322FB3E7A95D}" presName="process" presStyleCnt="0"/>
      <dgm:spPr/>
    </dgm:pt>
    <dgm:pt modelId="{3213DDAE-09CB-4C62-BF6A-8656378061DB}" type="pres">
      <dgm:prSet presAssocID="{E2CE2BAD-0E47-4835-B7FB-4C3895E53BD3}" presName="composite1" presStyleCnt="0"/>
      <dgm:spPr/>
    </dgm:pt>
    <dgm:pt modelId="{E03C1B3C-5572-449E-8620-7738E7723C68}" type="pres">
      <dgm:prSet presAssocID="{E2CE2BAD-0E47-4835-B7FB-4C3895E53BD3}" presName="dummyNode1" presStyleLbl="node1" presStyleIdx="0" presStyleCnt="5"/>
      <dgm:spPr/>
    </dgm:pt>
    <dgm:pt modelId="{07844D97-24CE-41F2-94C4-F20EE6F74EA8}" type="pres">
      <dgm:prSet presAssocID="{E2CE2BAD-0E47-4835-B7FB-4C3895E53BD3}" presName="childNode1" presStyleLbl="bgAcc1" presStyleIdx="0" presStyleCnt="5">
        <dgm:presLayoutVars>
          <dgm:bulletEnabled val="1"/>
        </dgm:presLayoutVars>
      </dgm:prSet>
      <dgm:spPr/>
    </dgm:pt>
    <dgm:pt modelId="{18C0F503-2E29-4F2D-9585-3A90842FAF8B}" type="pres">
      <dgm:prSet presAssocID="{E2CE2BAD-0E47-4835-B7FB-4C3895E53BD3}" presName="childNode1tx" presStyleLbl="bgAcc1" presStyleIdx="0" presStyleCnt="5">
        <dgm:presLayoutVars>
          <dgm:bulletEnabled val="1"/>
        </dgm:presLayoutVars>
      </dgm:prSet>
      <dgm:spPr/>
    </dgm:pt>
    <dgm:pt modelId="{815A051C-C3D6-4E62-8C05-F34CFE904689}" type="pres">
      <dgm:prSet presAssocID="{E2CE2BAD-0E47-4835-B7FB-4C3895E53BD3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41F21BF4-727C-454F-B732-F218C72E5B0E}" type="pres">
      <dgm:prSet presAssocID="{E2CE2BAD-0E47-4835-B7FB-4C3895E53BD3}" presName="connSite1" presStyleCnt="0"/>
      <dgm:spPr/>
    </dgm:pt>
    <dgm:pt modelId="{DC58CAE5-3739-4E0C-9207-C3BD4842285C}" type="pres">
      <dgm:prSet presAssocID="{0FEDFF05-BCD2-4E38-8DB9-44BCC784F747}" presName="Name9" presStyleLbl="sibTrans2D1" presStyleIdx="0" presStyleCnt="4"/>
      <dgm:spPr/>
    </dgm:pt>
    <dgm:pt modelId="{B563BA43-B71B-44F9-9918-75B0610901B3}" type="pres">
      <dgm:prSet presAssocID="{F305DCA2-367C-49AA-ACBA-BB9DA2D50CDB}" presName="composite2" presStyleCnt="0"/>
      <dgm:spPr/>
    </dgm:pt>
    <dgm:pt modelId="{7E104954-92CF-42B0-B36F-E5B691F9B0A2}" type="pres">
      <dgm:prSet presAssocID="{F305DCA2-367C-49AA-ACBA-BB9DA2D50CDB}" presName="dummyNode2" presStyleLbl="node1" presStyleIdx="0" presStyleCnt="5"/>
      <dgm:spPr/>
    </dgm:pt>
    <dgm:pt modelId="{1C626ED6-CB54-4A55-8574-F5FC5F7CFFFA}" type="pres">
      <dgm:prSet presAssocID="{F305DCA2-367C-49AA-ACBA-BB9DA2D50CDB}" presName="childNode2" presStyleLbl="bgAcc1" presStyleIdx="1" presStyleCnt="5">
        <dgm:presLayoutVars>
          <dgm:bulletEnabled val="1"/>
        </dgm:presLayoutVars>
      </dgm:prSet>
      <dgm:spPr/>
    </dgm:pt>
    <dgm:pt modelId="{ACEC8DC9-0A7A-4A5D-AC64-66541BF72202}" type="pres">
      <dgm:prSet presAssocID="{F305DCA2-367C-49AA-ACBA-BB9DA2D50CDB}" presName="childNode2tx" presStyleLbl="bgAcc1" presStyleIdx="1" presStyleCnt="5">
        <dgm:presLayoutVars>
          <dgm:bulletEnabled val="1"/>
        </dgm:presLayoutVars>
      </dgm:prSet>
      <dgm:spPr/>
    </dgm:pt>
    <dgm:pt modelId="{3D645B9B-1E96-4516-8B85-54C76DC80F13}" type="pres">
      <dgm:prSet presAssocID="{F305DCA2-367C-49AA-ACBA-BB9DA2D50CDB}" presName="parentNode2" presStyleLbl="node1" presStyleIdx="1" presStyleCnt="5">
        <dgm:presLayoutVars>
          <dgm:chMax val="0"/>
          <dgm:bulletEnabled val="1"/>
        </dgm:presLayoutVars>
      </dgm:prSet>
      <dgm:spPr/>
    </dgm:pt>
    <dgm:pt modelId="{EAD421DE-B0CA-4C73-880D-C39F0C1D17FD}" type="pres">
      <dgm:prSet presAssocID="{F305DCA2-367C-49AA-ACBA-BB9DA2D50CDB}" presName="connSite2" presStyleCnt="0"/>
      <dgm:spPr/>
    </dgm:pt>
    <dgm:pt modelId="{0E56D7E2-BA81-4D97-9DAE-D79239C5FD55}" type="pres">
      <dgm:prSet presAssocID="{714CA8AA-06D5-49B4-983B-881AAED6B866}" presName="Name18" presStyleLbl="sibTrans2D1" presStyleIdx="1" presStyleCnt="4"/>
      <dgm:spPr/>
    </dgm:pt>
    <dgm:pt modelId="{E9A56286-A0EB-4010-BA37-E246F3D8E50F}" type="pres">
      <dgm:prSet presAssocID="{483B9B99-E92C-4181-A0B9-8CCBDDD67962}" presName="composite1" presStyleCnt="0"/>
      <dgm:spPr/>
    </dgm:pt>
    <dgm:pt modelId="{810FA86A-CB76-4CBE-83A3-0643BE106FA4}" type="pres">
      <dgm:prSet presAssocID="{483B9B99-E92C-4181-A0B9-8CCBDDD67962}" presName="dummyNode1" presStyleLbl="node1" presStyleIdx="1" presStyleCnt="5"/>
      <dgm:spPr/>
    </dgm:pt>
    <dgm:pt modelId="{C4AC133F-3B02-49A2-AF9E-2FAC6A30D15D}" type="pres">
      <dgm:prSet presAssocID="{483B9B99-E92C-4181-A0B9-8CCBDDD67962}" presName="childNode1" presStyleLbl="bgAcc1" presStyleIdx="2" presStyleCnt="5">
        <dgm:presLayoutVars>
          <dgm:bulletEnabled val="1"/>
        </dgm:presLayoutVars>
      </dgm:prSet>
      <dgm:spPr/>
    </dgm:pt>
    <dgm:pt modelId="{709E716F-03A9-4D03-B756-E2D886C044CD}" type="pres">
      <dgm:prSet presAssocID="{483B9B99-E92C-4181-A0B9-8CCBDDD67962}" presName="childNode1tx" presStyleLbl="bgAcc1" presStyleIdx="2" presStyleCnt="5">
        <dgm:presLayoutVars>
          <dgm:bulletEnabled val="1"/>
        </dgm:presLayoutVars>
      </dgm:prSet>
      <dgm:spPr/>
    </dgm:pt>
    <dgm:pt modelId="{74815728-6867-491F-AAA2-F74C0F9126BB}" type="pres">
      <dgm:prSet presAssocID="{483B9B99-E92C-4181-A0B9-8CCBDDD67962}" presName="parentNode1" presStyleLbl="node1" presStyleIdx="2" presStyleCnt="5">
        <dgm:presLayoutVars>
          <dgm:chMax val="1"/>
          <dgm:bulletEnabled val="1"/>
        </dgm:presLayoutVars>
      </dgm:prSet>
      <dgm:spPr/>
    </dgm:pt>
    <dgm:pt modelId="{814C098D-0F94-4ABD-BB76-490B18B27A2F}" type="pres">
      <dgm:prSet presAssocID="{483B9B99-E92C-4181-A0B9-8CCBDDD67962}" presName="connSite1" presStyleCnt="0"/>
      <dgm:spPr/>
    </dgm:pt>
    <dgm:pt modelId="{3812C4EF-DB3A-484D-9FF0-57C251A06DB5}" type="pres">
      <dgm:prSet presAssocID="{09FA3FDC-3ED2-432D-99E0-500F03289189}" presName="Name9" presStyleLbl="sibTrans2D1" presStyleIdx="2" presStyleCnt="4"/>
      <dgm:spPr/>
    </dgm:pt>
    <dgm:pt modelId="{9105B18B-FE55-4367-8B86-37034F36D660}" type="pres">
      <dgm:prSet presAssocID="{F6FE9EB0-833C-4050-846A-D6FC1E46867D}" presName="composite2" presStyleCnt="0"/>
      <dgm:spPr/>
    </dgm:pt>
    <dgm:pt modelId="{9066C95B-5954-4671-A67E-D3B0A12EEE3C}" type="pres">
      <dgm:prSet presAssocID="{F6FE9EB0-833C-4050-846A-D6FC1E46867D}" presName="dummyNode2" presStyleLbl="node1" presStyleIdx="2" presStyleCnt="5"/>
      <dgm:spPr/>
    </dgm:pt>
    <dgm:pt modelId="{9CF7124B-A706-43DE-966C-78AD87754097}" type="pres">
      <dgm:prSet presAssocID="{F6FE9EB0-833C-4050-846A-D6FC1E46867D}" presName="childNode2" presStyleLbl="bgAcc1" presStyleIdx="3" presStyleCnt="5">
        <dgm:presLayoutVars>
          <dgm:bulletEnabled val="1"/>
        </dgm:presLayoutVars>
      </dgm:prSet>
      <dgm:spPr/>
    </dgm:pt>
    <dgm:pt modelId="{C5B02D44-3E46-4F68-BAB3-826413A5F420}" type="pres">
      <dgm:prSet presAssocID="{F6FE9EB0-833C-4050-846A-D6FC1E46867D}" presName="childNode2tx" presStyleLbl="bgAcc1" presStyleIdx="3" presStyleCnt="5">
        <dgm:presLayoutVars>
          <dgm:bulletEnabled val="1"/>
        </dgm:presLayoutVars>
      </dgm:prSet>
      <dgm:spPr/>
    </dgm:pt>
    <dgm:pt modelId="{87C46848-F68D-4AEE-8E1A-48327E7A5723}" type="pres">
      <dgm:prSet presAssocID="{F6FE9EB0-833C-4050-846A-D6FC1E46867D}" presName="parentNode2" presStyleLbl="node1" presStyleIdx="3" presStyleCnt="5">
        <dgm:presLayoutVars>
          <dgm:chMax val="0"/>
          <dgm:bulletEnabled val="1"/>
        </dgm:presLayoutVars>
      </dgm:prSet>
      <dgm:spPr/>
    </dgm:pt>
    <dgm:pt modelId="{ECAABC8D-AD90-4779-BB5E-DD593A55248A}" type="pres">
      <dgm:prSet presAssocID="{F6FE9EB0-833C-4050-846A-D6FC1E46867D}" presName="connSite2" presStyleCnt="0"/>
      <dgm:spPr/>
    </dgm:pt>
    <dgm:pt modelId="{C19482C2-ADA6-495F-AB71-1E038D4D4626}" type="pres">
      <dgm:prSet presAssocID="{262670EA-F705-41F1-A331-AF892B5AC47C}" presName="Name18" presStyleLbl="sibTrans2D1" presStyleIdx="3" presStyleCnt="4"/>
      <dgm:spPr/>
    </dgm:pt>
    <dgm:pt modelId="{A82B88B4-0950-435F-BF4A-303253527600}" type="pres">
      <dgm:prSet presAssocID="{AEF7A957-C42B-41DE-B3DA-334955FF90A1}" presName="composite1" presStyleCnt="0"/>
      <dgm:spPr/>
    </dgm:pt>
    <dgm:pt modelId="{A7691E6B-256D-48F7-A330-9982A849D97F}" type="pres">
      <dgm:prSet presAssocID="{AEF7A957-C42B-41DE-B3DA-334955FF90A1}" presName="dummyNode1" presStyleLbl="node1" presStyleIdx="3" presStyleCnt="5"/>
      <dgm:spPr/>
    </dgm:pt>
    <dgm:pt modelId="{76A69913-E91E-48DB-8CB0-12F79D1D48E7}" type="pres">
      <dgm:prSet presAssocID="{AEF7A957-C42B-41DE-B3DA-334955FF90A1}" presName="childNode1" presStyleLbl="bgAcc1" presStyleIdx="4" presStyleCnt="5">
        <dgm:presLayoutVars>
          <dgm:bulletEnabled val="1"/>
        </dgm:presLayoutVars>
      </dgm:prSet>
      <dgm:spPr/>
    </dgm:pt>
    <dgm:pt modelId="{53F8C798-6EE1-41C2-A751-AF78B1617C3C}" type="pres">
      <dgm:prSet presAssocID="{AEF7A957-C42B-41DE-B3DA-334955FF90A1}" presName="childNode1tx" presStyleLbl="bgAcc1" presStyleIdx="4" presStyleCnt="5">
        <dgm:presLayoutVars>
          <dgm:bulletEnabled val="1"/>
        </dgm:presLayoutVars>
      </dgm:prSet>
      <dgm:spPr/>
    </dgm:pt>
    <dgm:pt modelId="{492DB6A8-7F0D-4196-B9FA-6750E717BB35}" type="pres">
      <dgm:prSet presAssocID="{AEF7A957-C42B-41DE-B3DA-334955FF90A1}" presName="parentNode1" presStyleLbl="node1" presStyleIdx="4" presStyleCnt="5">
        <dgm:presLayoutVars>
          <dgm:chMax val="1"/>
          <dgm:bulletEnabled val="1"/>
        </dgm:presLayoutVars>
      </dgm:prSet>
      <dgm:spPr/>
    </dgm:pt>
    <dgm:pt modelId="{F628B220-7568-4B68-8FBD-3FF984DC3C22}" type="pres">
      <dgm:prSet presAssocID="{AEF7A957-C42B-41DE-B3DA-334955FF90A1}" presName="connSite1" presStyleCnt="0"/>
      <dgm:spPr/>
    </dgm:pt>
  </dgm:ptLst>
  <dgm:cxnLst>
    <dgm:cxn modelId="{8467BD08-25E5-4351-BCF5-2849466912BE}" srcId="{645F5397-A372-4618-A91B-322FB3E7A95D}" destId="{AEF7A957-C42B-41DE-B3DA-334955FF90A1}" srcOrd="4" destOrd="0" parTransId="{E1A4B2A8-5529-4CB5-B0AD-A0AB3E5031A4}" sibTransId="{79927426-B58D-4B48-BA2C-2FEE2531F33E}"/>
    <dgm:cxn modelId="{67CE8B0A-C913-4E71-8D9A-378FFD2C8465}" srcId="{483B9B99-E92C-4181-A0B9-8CCBDDD67962}" destId="{E8169A81-1F61-4F78-B864-5C987D87D336}" srcOrd="0" destOrd="0" parTransId="{A135426E-DEA0-4B2C-AC92-2C775E772C08}" sibTransId="{2B5DF170-0D5E-4A80-8022-ADFA294B477F}"/>
    <dgm:cxn modelId="{B04B3C0C-05EB-4738-9CE9-CBBCAC59115F}" type="presOf" srcId="{28588529-D086-4BEF-9F87-507D7D3793B5}" destId="{C5B02D44-3E46-4F68-BAB3-826413A5F420}" srcOrd="1" destOrd="2" presId="urn:microsoft.com/office/officeart/2005/8/layout/hProcess4"/>
    <dgm:cxn modelId="{D22C560C-8B0A-47FF-B7E1-6B2FC40AB0FA}" type="presOf" srcId="{F305DCA2-367C-49AA-ACBA-BB9DA2D50CDB}" destId="{3D645B9B-1E96-4516-8B85-54C76DC80F13}" srcOrd="0" destOrd="0" presId="urn:microsoft.com/office/officeart/2005/8/layout/hProcess4"/>
    <dgm:cxn modelId="{3AD7B50F-732E-454B-BB21-8C68DE4D6F8D}" type="presOf" srcId="{E8169A81-1F61-4F78-B864-5C987D87D336}" destId="{709E716F-03A9-4D03-B756-E2D886C044CD}" srcOrd="1" destOrd="0" presId="urn:microsoft.com/office/officeart/2005/8/layout/hProcess4"/>
    <dgm:cxn modelId="{8CB6501D-BE71-4302-B5EA-3ABA7B77D039}" type="presOf" srcId="{645F5397-A372-4618-A91B-322FB3E7A95D}" destId="{E92EE3FB-D550-4400-BBCD-C1826C825C84}" srcOrd="0" destOrd="0" presId="urn:microsoft.com/office/officeart/2005/8/layout/hProcess4"/>
    <dgm:cxn modelId="{37930A1E-F6FF-4B7C-A5D0-70186324B904}" srcId="{F305DCA2-367C-49AA-ACBA-BB9DA2D50CDB}" destId="{BEB42A86-E2C7-4B52-94DF-3EA370B1E286}" srcOrd="0" destOrd="0" parTransId="{A460DEF7-4EE7-49A3-B30F-5E709DB394CF}" sibTransId="{8F4D0923-7B7B-4910-9919-D71F6B26A736}"/>
    <dgm:cxn modelId="{51B7D31E-BAE4-404C-9747-1F83885F0F17}" srcId="{F6FE9EB0-833C-4050-846A-D6FC1E46867D}" destId="{CE41506C-4824-4E44-BEF9-87C78D82CC52}" srcOrd="0" destOrd="0" parTransId="{298B53EA-BB93-4995-95AD-557C77B5A385}" sibTransId="{0AEC06AB-6E09-4D2F-91CC-E5EAABD52553}"/>
    <dgm:cxn modelId="{7AF3781F-C55D-4C00-8AD6-0F1034F16838}" srcId="{E2CE2BAD-0E47-4835-B7FB-4C3895E53BD3}" destId="{89A09CEE-B49E-442C-BD0B-11CFE4C96907}" srcOrd="0" destOrd="0" parTransId="{DFBFA9ED-CCAA-474C-9FDD-4B07A65A48D5}" sibTransId="{4D8D2625-047F-4570-A75D-DD45332D320F}"/>
    <dgm:cxn modelId="{657D9523-1F86-45CF-BEB6-95718E8FC0C7}" srcId="{645F5397-A372-4618-A91B-322FB3E7A95D}" destId="{F305DCA2-367C-49AA-ACBA-BB9DA2D50CDB}" srcOrd="1" destOrd="0" parTransId="{9FB9852B-A9E5-4AFD-B367-F248E72335AF}" sibTransId="{714CA8AA-06D5-49B4-983B-881AAED6B866}"/>
    <dgm:cxn modelId="{8ACA2B24-7298-4CF3-9911-6F46A0E7C029}" type="presOf" srcId="{CE41506C-4824-4E44-BEF9-87C78D82CC52}" destId="{C5B02D44-3E46-4F68-BAB3-826413A5F420}" srcOrd="1" destOrd="0" presId="urn:microsoft.com/office/officeart/2005/8/layout/hProcess4"/>
    <dgm:cxn modelId="{22935729-68E4-49B1-AEF6-79FFD17F4956}" type="presOf" srcId="{9A7B4E4A-7B7E-41E6-850A-D7F5FF4194DE}" destId="{53F8C798-6EE1-41C2-A751-AF78B1617C3C}" srcOrd="1" destOrd="2" presId="urn:microsoft.com/office/officeart/2005/8/layout/hProcess4"/>
    <dgm:cxn modelId="{5A0B5236-9ED1-45D3-92AF-D14F46E162F1}" srcId="{483B9B99-E92C-4181-A0B9-8CCBDDD67962}" destId="{515A0BE8-E9B4-4765-BF69-AD19461C96AB}" srcOrd="2" destOrd="0" parTransId="{7D190862-EF9A-4BA6-AD4F-B82AF23B3622}" sibTransId="{7B4286F1-3D3A-44B7-80CF-23A74A55F724}"/>
    <dgm:cxn modelId="{9BDCDC3A-A6C8-431C-B48A-B4DE20DB20EC}" type="presOf" srcId="{6B9CC05B-8FBF-428D-822C-9A92AEF962E0}" destId="{53F8C798-6EE1-41C2-A751-AF78B1617C3C}" srcOrd="1" destOrd="3" presId="urn:microsoft.com/office/officeart/2005/8/layout/hProcess4"/>
    <dgm:cxn modelId="{A1F7225C-FE85-417B-81B9-6CFF48DC5C41}" type="presOf" srcId="{E8169A81-1F61-4F78-B864-5C987D87D336}" destId="{C4AC133F-3B02-49A2-AF9E-2FAC6A30D15D}" srcOrd="0" destOrd="0" presId="urn:microsoft.com/office/officeart/2005/8/layout/hProcess4"/>
    <dgm:cxn modelId="{616C9161-A228-4FD1-9D19-B825AC0EF3FE}" type="presOf" srcId="{CE41506C-4824-4E44-BEF9-87C78D82CC52}" destId="{9CF7124B-A706-43DE-966C-78AD87754097}" srcOrd="0" destOrd="0" presId="urn:microsoft.com/office/officeart/2005/8/layout/hProcess4"/>
    <dgm:cxn modelId="{7638D663-2609-4330-862F-8E93465FE69D}" type="presOf" srcId="{6FC29D7A-19C4-49EE-A4CB-D029EA2C54EA}" destId="{76A69913-E91E-48DB-8CB0-12F79D1D48E7}" srcOrd="0" destOrd="0" presId="urn:microsoft.com/office/officeart/2005/8/layout/hProcess4"/>
    <dgm:cxn modelId="{FAE32764-7FE1-46E1-AC41-5ACB39ACFADF}" type="presOf" srcId="{09FA3FDC-3ED2-432D-99E0-500F03289189}" destId="{3812C4EF-DB3A-484D-9FF0-57C251A06DB5}" srcOrd="0" destOrd="0" presId="urn:microsoft.com/office/officeart/2005/8/layout/hProcess4"/>
    <dgm:cxn modelId="{41644548-EE8D-411E-83C0-3C46BAF426CF}" type="presOf" srcId="{483B9B99-E92C-4181-A0B9-8CCBDDD67962}" destId="{74815728-6867-491F-AAA2-F74C0F9126BB}" srcOrd="0" destOrd="0" presId="urn:microsoft.com/office/officeart/2005/8/layout/hProcess4"/>
    <dgm:cxn modelId="{978BBD48-733C-4A67-9C2B-6843B26FDCD6}" type="presOf" srcId="{6B9CC05B-8FBF-428D-822C-9A92AEF962E0}" destId="{76A69913-E91E-48DB-8CB0-12F79D1D48E7}" srcOrd="0" destOrd="3" presId="urn:microsoft.com/office/officeart/2005/8/layout/hProcess4"/>
    <dgm:cxn modelId="{78CF704B-E6CA-4CDB-BBC6-5FAE2FA5D0C2}" srcId="{AEF7A957-C42B-41DE-B3DA-334955FF90A1}" destId="{9A7B4E4A-7B7E-41E6-850A-D7F5FF4194DE}" srcOrd="2" destOrd="0" parTransId="{DE667AE7-1A49-4B28-8C0C-073023B1BB4F}" sibTransId="{6151BF27-0BE1-477B-A78B-B6328B84CE2D}"/>
    <dgm:cxn modelId="{C08A316C-E6DB-49D2-8DCE-47A660E68485}" type="presOf" srcId="{E2CE2BAD-0E47-4835-B7FB-4C3895E53BD3}" destId="{815A051C-C3D6-4E62-8C05-F34CFE904689}" srcOrd="0" destOrd="0" presId="urn:microsoft.com/office/officeart/2005/8/layout/hProcess4"/>
    <dgm:cxn modelId="{2547596E-D171-4EF0-8BD2-F557EAC45472}" type="presOf" srcId="{AEF7A957-C42B-41DE-B3DA-334955FF90A1}" destId="{492DB6A8-7F0D-4196-B9FA-6750E717BB35}" srcOrd="0" destOrd="0" presId="urn:microsoft.com/office/officeart/2005/8/layout/hProcess4"/>
    <dgm:cxn modelId="{A36C3D54-CAD1-42B5-BD51-FB2840804D7D}" type="presOf" srcId="{F6FE9EB0-833C-4050-846A-D6FC1E46867D}" destId="{87C46848-F68D-4AEE-8E1A-48327E7A5723}" srcOrd="0" destOrd="0" presId="urn:microsoft.com/office/officeart/2005/8/layout/hProcess4"/>
    <dgm:cxn modelId="{7A9CF354-ED24-4860-A011-FE38DE4FACFA}" type="presOf" srcId="{48F275F6-AE45-40E8-965B-C7878A0508DD}" destId="{709E716F-03A9-4D03-B756-E2D886C044CD}" srcOrd="1" destOrd="1" presId="urn:microsoft.com/office/officeart/2005/8/layout/hProcess4"/>
    <dgm:cxn modelId="{AA2E5A76-FD6A-422A-B503-F3533B48A480}" srcId="{645F5397-A372-4618-A91B-322FB3E7A95D}" destId="{F6FE9EB0-833C-4050-846A-D6FC1E46867D}" srcOrd="3" destOrd="0" parTransId="{7CEBDE0B-7931-4501-94ED-60FCD7EF17EA}" sibTransId="{262670EA-F705-41F1-A331-AF892B5AC47C}"/>
    <dgm:cxn modelId="{9A8D605A-110A-4E64-9D14-E22BFD137422}" type="presOf" srcId="{48F275F6-AE45-40E8-965B-C7878A0508DD}" destId="{C4AC133F-3B02-49A2-AF9E-2FAC6A30D15D}" srcOrd="0" destOrd="1" presId="urn:microsoft.com/office/officeart/2005/8/layout/hProcess4"/>
    <dgm:cxn modelId="{C09FF77E-8190-489E-91DD-C3EB81F8CADB}" type="presOf" srcId="{626716A1-7B2D-47B8-AC59-E724F1F43E48}" destId="{53F8C798-6EE1-41C2-A751-AF78B1617C3C}" srcOrd="1" destOrd="1" presId="urn:microsoft.com/office/officeart/2005/8/layout/hProcess4"/>
    <dgm:cxn modelId="{1D35C87F-A289-4BB4-A835-6602E606B789}" srcId="{AEF7A957-C42B-41DE-B3DA-334955FF90A1}" destId="{6B9CC05B-8FBF-428D-822C-9A92AEF962E0}" srcOrd="3" destOrd="0" parTransId="{3DE9365D-BEB0-4AFD-AF57-A6B855BC918D}" sibTransId="{78118566-7409-4ACB-BD38-45C99798A71A}"/>
    <dgm:cxn modelId="{C602A587-B7F4-4D48-99A0-7F6616F36193}" srcId="{F305DCA2-367C-49AA-ACBA-BB9DA2D50CDB}" destId="{8A6B019B-75B9-418C-A6B2-AB2507336D93}" srcOrd="1" destOrd="0" parTransId="{F44BEC0C-D38C-42D5-80CB-E6EE4EFB03F4}" sibTransId="{7C1D7C53-CE45-48AD-9612-5A5428045BD2}"/>
    <dgm:cxn modelId="{3736C38A-D57B-4572-A4E1-5A38579A7396}" srcId="{AEF7A957-C42B-41DE-B3DA-334955FF90A1}" destId="{6FC29D7A-19C4-49EE-A4CB-D029EA2C54EA}" srcOrd="0" destOrd="0" parTransId="{2097D5C4-B2AF-4DBE-A0EE-8491F0C4181A}" sibTransId="{0AD3DF75-1273-493F-A602-CBC7D6AA2429}"/>
    <dgm:cxn modelId="{B5D9E091-2723-4E7C-9696-FC4FEAF26942}" type="presOf" srcId="{37BC2F3C-1284-4A51-A9D8-45C072DA21F5}" destId="{9CF7124B-A706-43DE-966C-78AD87754097}" srcOrd="0" destOrd="1" presId="urn:microsoft.com/office/officeart/2005/8/layout/hProcess4"/>
    <dgm:cxn modelId="{E780A292-D0A0-417A-A313-D986D596B477}" type="presOf" srcId="{714CA8AA-06D5-49B4-983B-881AAED6B866}" destId="{0E56D7E2-BA81-4D97-9DAE-D79239C5FD55}" srcOrd="0" destOrd="0" presId="urn:microsoft.com/office/officeart/2005/8/layout/hProcess4"/>
    <dgm:cxn modelId="{59A3CD94-055E-47A2-B0C3-EC67BA7E0A5B}" srcId="{483B9B99-E92C-4181-A0B9-8CCBDDD67962}" destId="{48F275F6-AE45-40E8-965B-C7878A0508DD}" srcOrd="1" destOrd="0" parTransId="{DBF51A0E-928D-42A2-B0B9-A386E88453DA}" sibTransId="{04BD6AAD-F3D8-4DF3-885D-3F1627C40448}"/>
    <dgm:cxn modelId="{83B24C97-CCD5-4D6B-A7E9-5E8DD1026B9F}" type="presOf" srcId="{89A09CEE-B49E-442C-BD0B-11CFE4C96907}" destId="{07844D97-24CE-41F2-94C4-F20EE6F74EA8}" srcOrd="0" destOrd="0" presId="urn:microsoft.com/office/officeart/2005/8/layout/hProcess4"/>
    <dgm:cxn modelId="{0437AD98-B680-4B10-81D8-2E0A33EC87C2}" type="presOf" srcId="{626716A1-7B2D-47B8-AC59-E724F1F43E48}" destId="{76A69913-E91E-48DB-8CB0-12F79D1D48E7}" srcOrd="0" destOrd="1" presId="urn:microsoft.com/office/officeart/2005/8/layout/hProcess4"/>
    <dgm:cxn modelId="{67A8D5A1-4C0A-4DFB-83E6-87B718738403}" type="presOf" srcId="{9A7B4E4A-7B7E-41E6-850A-D7F5FF4194DE}" destId="{76A69913-E91E-48DB-8CB0-12F79D1D48E7}" srcOrd="0" destOrd="2" presId="urn:microsoft.com/office/officeart/2005/8/layout/hProcess4"/>
    <dgm:cxn modelId="{62A53CA4-D995-4704-9E91-C25D40FD2384}" type="presOf" srcId="{6FC29D7A-19C4-49EE-A4CB-D029EA2C54EA}" destId="{53F8C798-6EE1-41C2-A751-AF78B1617C3C}" srcOrd="1" destOrd="0" presId="urn:microsoft.com/office/officeart/2005/8/layout/hProcess4"/>
    <dgm:cxn modelId="{7E553EB0-456F-427B-915B-42FF2892B847}" type="presOf" srcId="{0FEDFF05-BCD2-4E38-8DB9-44BCC784F747}" destId="{DC58CAE5-3739-4E0C-9207-C3BD4842285C}" srcOrd="0" destOrd="0" presId="urn:microsoft.com/office/officeart/2005/8/layout/hProcess4"/>
    <dgm:cxn modelId="{8D2F40CE-5463-4482-84D8-275B273DAC9E}" type="presOf" srcId="{89A09CEE-B49E-442C-BD0B-11CFE4C96907}" destId="{18C0F503-2E29-4F2D-9585-3A90842FAF8B}" srcOrd="1" destOrd="0" presId="urn:microsoft.com/office/officeart/2005/8/layout/hProcess4"/>
    <dgm:cxn modelId="{B0F8FDCF-A531-4B3B-BD95-AE810D8C6488}" srcId="{F6FE9EB0-833C-4050-846A-D6FC1E46867D}" destId="{28588529-D086-4BEF-9F87-507D7D3793B5}" srcOrd="2" destOrd="0" parTransId="{3E4633D9-71E5-4D78-B22D-70E2625A9AE9}" sibTransId="{2E161053-4F14-4646-A9E6-E7AF9AE94F2F}"/>
    <dgm:cxn modelId="{6AAB7AD5-F9F7-418C-ABAB-743CCC4D367B}" type="presOf" srcId="{262670EA-F705-41F1-A331-AF892B5AC47C}" destId="{C19482C2-ADA6-495F-AB71-1E038D4D4626}" srcOrd="0" destOrd="0" presId="urn:microsoft.com/office/officeart/2005/8/layout/hProcess4"/>
    <dgm:cxn modelId="{084C0AD9-F37A-4FF6-A527-D9C49A7FD811}" type="presOf" srcId="{8A6B019B-75B9-418C-A6B2-AB2507336D93}" destId="{ACEC8DC9-0A7A-4A5D-AC64-66541BF72202}" srcOrd="1" destOrd="1" presId="urn:microsoft.com/office/officeart/2005/8/layout/hProcess4"/>
    <dgm:cxn modelId="{806223DC-F49B-48E9-93CF-E4094C85B6B1}" type="presOf" srcId="{515A0BE8-E9B4-4765-BF69-AD19461C96AB}" destId="{709E716F-03A9-4D03-B756-E2D886C044CD}" srcOrd="1" destOrd="2" presId="urn:microsoft.com/office/officeart/2005/8/layout/hProcess4"/>
    <dgm:cxn modelId="{9D05F0E2-5ED7-44B8-8401-91F9B42EBE8C}" srcId="{F6FE9EB0-833C-4050-846A-D6FC1E46867D}" destId="{37BC2F3C-1284-4A51-A9D8-45C072DA21F5}" srcOrd="1" destOrd="0" parTransId="{7FB6A67F-ECC8-4D7D-A4DF-B5B7E2A069FC}" sibTransId="{655368C3-7846-46F4-B81C-DA3770E39CE8}"/>
    <dgm:cxn modelId="{6C3BD1E6-1F47-4870-B875-CFBFB04FB79F}" srcId="{645F5397-A372-4618-A91B-322FB3E7A95D}" destId="{E2CE2BAD-0E47-4835-B7FB-4C3895E53BD3}" srcOrd="0" destOrd="0" parTransId="{8CA1928B-E06C-4835-AD0A-E4ED965C1409}" sibTransId="{0FEDFF05-BCD2-4E38-8DB9-44BCC784F747}"/>
    <dgm:cxn modelId="{F0C856E9-3797-419B-AB20-7108D9C746E7}" type="presOf" srcId="{8A6B019B-75B9-418C-A6B2-AB2507336D93}" destId="{1C626ED6-CB54-4A55-8574-F5FC5F7CFFFA}" srcOrd="0" destOrd="1" presId="urn:microsoft.com/office/officeart/2005/8/layout/hProcess4"/>
    <dgm:cxn modelId="{8AC511F4-52F2-43EF-B825-7FCFF7C3650A}" type="presOf" srcId="{28588529-D086-4BEF-9F87-507D7D3793B5}" destId="{9CF7124B-A706-43DE-966C-78AD87754097}" srcOrd="0" destOrd="2" presId="urn:microsoft.com/office/officeart/2005/8/layout/hProcess4"/>
    <dgm:cxn modelId="{5BB046F8-B995-433D-9DC5-C8383E13E87E}" srcId="{645F5397-A372-4618-A91B-322FB3E7A95D}" destId="{483B9B99-E92C-4181-A0B9-8CCBDDD67962}" srcOrd="2" destOrd="0" parTransId="{C1A85F32-F553-419D-B0B2-D33B32499E4C}" sibTransId="{09FA3FDC-3ED2-432D-99E0-500F03289189}"/>
    <dgm:cxn modelId="{C8F0B0F9-3D8C-4332-A209-FBD67FC21113}" srcId="{AEF7A957-C42B-41DE-B3DA-334955FF90A1}" destId="{626716A1-7B2D-47B8-AC59-E724F1F43E48}" srcOrd="1" destOrd="0" parTransId="{FF6363D1-F88D-456B-9B15-3B7D8E18517D}" sibTransId="{556472D2-5685-40E1-94B5-F86EA1E48BBE}"/>
    <dgm:cxn modelId="{C0C6DAFB-A92B-4C1B-9A1B-43A7FAD6BB0E}" type="presOf" srcId="{BEB42A86-E2C7-4B52-94DF-3EA370B1E286}" destId="{1C626ED6-CB54-4A55-8574-F5FC5F7CFFFA}" srcOrd="0" destOrd="0" presId="urn:microsoft.com/office/officeart/2005/8/layout/hProcess4"/>
    <dgm:cxn modelId="{8F54E5FC-655D-4839-91EA-39AFF4DA700A}" type="presOf" srcId="{515A0BE8-E9B4-4765-BF69-AD19461C96AB}" destId="{C4AC133F-3B02-49A2-AF9E-2FAC6A30D15D}" srcOrd="0" destOrd="2" presId="urn:microsoft.com/office/officeart/2005/8/layout/hProcess4"/>
    <dgm:cxn modelId="{CDBA6CFD-BF9E-4A4C-B994-99A65001C7F0}" type="presOf" srcId="{BEB42A86-E2C7-4B52-94DF-3EA370B1E286}" destId="{ACEC8DC9-0A7A-4A5D-AC64-66541BF72202}" srcOrd="1" destOrd="0" presId="urn:microsoft.com/office/officeart/2005/8/layout/hProcess4"/>
    <dgm:cxn modelId="{C78F73FE-243D-4228-A9B2-912807F49F96}" type="presOf" srcId="{37BC2F3C-1284-4A51-A9D8-45C072DA21F5}" destId="{C5B02D44-3E46-4F68-BAB3-826413A5F420}" srcOrd="1" destOrd="1" presId="urn:microsoft.com/office/officeart/2005/8/layout/hProcess4"/>
    <dgm:cxn modelId="{120DEA9C-D355-4A13-96DD-DE1119880265}" type="presParOf" srcId="{E92EE3FB-D550-4400-BBCD-C1826C825C84}" destId="{614C2352-CD13-42A5-A907-022D61D521FE}" srcOrd="0" destOrd="0" presId="urn:microsoft.com/office/officeart/2005/8/layout/hProcess4"/>
    <dgm:cxn modelId="{F739538E-51AA-40F8-8938-57A7C52353D2}" type="presParOf" srcId="{E92EE3FB-D550-4400-BBCD-C1826C825C84}" destId="{2913C081-0D6C-41DE-9533-219CFD227EEC}" srcOrd="1" destOrd="0" presId="urn:microsoft.com/office/officeart/2005/8/layout/hProcess4"/>
    <dgm:cxn modelId="{81AD9C76-B867-42DE-B0CC-F09FA6972AA0}" type="presParOf" srcId="{E92EE3FB-D550-4400-BBCD-C1826C825C84}" destId="{759947FF-D3B1-47C4-BC24-AC17C074581B}" srcOrd="2" destOrd="0" presId="urn:microsoft.com/office/officeart/2005/8/layout/hProcess4"/>
    <dgm:cxn modelId="{6C5A6394-8FA4-457B-B46A-C0A365116691}" type="presParOf" srcId="{759947FF-D3B1-47C4-BC24-AC17C074581B}" destId="{3213DDAE-09CB-4C62-BF6A-8656378061DB}" srcOrd="0" destOrd="0" presId="urn:microsoft.com/office/officeart/2005/8/layout/hProcess4"/>
    <dgm:cxn modelId="{053B1368-77E9-405E-B6FB-336AE6B55E0C}" type="presParOf" srcId="{3213DDAE-09CB-4C62-BF6A-8656378061DB}" destId="{E03C1B3C-5572-449E-8620-7738E7723C68}" srcOrd="0" destOrd="0" presId="urn:microsoft.com/office/officeart/2005/8/layout/hProcess4"/>
    <dgm:cxn modelId="{19348D74-F994-4C2B-A131-954749E5081C}" type="presParOf" srcId="{3213DDAE-09CB-4C62-BF6A-8656378061DB}" destId="{07844D97-24CE-41F2-94C4-F20EE6F74EA8}" srcOrd="1" destOrd="0" presId="urn:microsoft.com/office/officeart/2005/8/layout/hProcess4"/>
    <dgm:cxn modelId="{C243A0BF-362F-4336-BCB8-F47400BF4CBF}" type="presParOf" srcId="{3213DDAE-09CB-4C62-BF6A-8656378061DB}" destId="{18C0F503-2E29-4F2D-9585-3A90842FAF8B}" srcOrd="2" destOrd="0" presId="urn:microsoft.com/office/officeart/2005/8/layout/hProcess4"/>
    <dgm:cxn modelId="{DA0D1891-886D-4F12-BD58-1A49AD26D795}" type="presParOf" srcId="{3213DDAE-09CB-4C62-BF6A-8656378061DB}" destId="{815A051C-C3D6-4E62-8C05-F34CFE904689}" srcOrd="3" destOrd="0" presId="urn:microsoft.com/office/officeart/2005/8/layout/hProcess4"/>
    <dgm:cxn modelId="{CCE159EA-4394-4510-85C2-43823BD164C4}" type="presParOf" srcId="{3213DDAE-09CB-4C62-BF6A-8656378061DB}" destId="{41F21BF4-727C-454F-B732-F218C72E5B0E}" srcOrd="4" destOrd="0" presId="urn:microsoft.com/office/officeart/2005/8/layout/hProcess4"/>
    <dgm:cxn modelId="{434590C6-4CAD-4BCD-8A76-ED3C5374605C}" type="presParOf" srcId="{759947FF-D3B1-47C4-BC24-AC17C074581B}" destId="{DC58CAE5-3739-4E0C-9207-C3BD4842285C}" srcOrd="1" destOrd="0" presId="urn:microsoft.com/office/officeart/2005/8/layout/hProcess4"/>
    <dgm:cxn modelId="{72670450-3D11-4F70-BED0-35085B36B09E}" type="presParOf" srcId="{759947FF-D3B1-47C4-BC24-AC17C074581B}" destId="{B563BA43-B71B-44F9-9918-75B0610901B3}" srcOrd="2" destOrd="0" presId="urn:microsoft.com/office/officeart/2005/8/layout/hProcess4"/>
    <dgm:cxn modelId="{1F2CA614-A946-49A7-BBF3-FA5DFC0B2B24}" type="presParOf" srcId="{B563BA43-B71B-44F9-9918-75B0610901B3}" destId="{7E104954-92CF-42B0-B36F-E5B691F9B0A2}" srcOrd="0" destOrd="0" presId="urn:microsoft.com/office/officeart/2005/8/layout/hProcess4"/>
    <dgm:cxn modelId="{A7504C5D-8CEA-49AC-A3B1-EC2A675B45B2}" type="presParOf" srcId="{B563BA43-B71B-44F9-9918-75B0610901B3}" destId="{1C626ED6-CB54-4A55-8574-F5FC5F7CFFFA}" srcOrd="1" destOrd="0" presId="urn:microsoft.com/office/officeart/2005/8/layout/hProcess4"/>
    <dgm:cxn modelId="{73FA7C2A-8B35-4D8F-A292-B78CD70F130B}" type="presParOf" srcId="{B563BA43-B71B-44F9-9918-75B0610901B3}" destId="{ACEC8DC9-0A7A-4A5D-AC64-66541BF72202}" srcOrd="2" destOrd="0" presId="urn:microsoft.com/office/officeart/2005/8/layout/hProcess4"/>
    <dgm:cxn modelId="{6D7ED7FC-0601-4D44-BD62-76D0D31C7544}" type="presParOf" srcId="{B563BA43-B71B-44F9-9918-75B0610901B3}" destId="{3D645B9B-1E96-4516-8B85-54C76DC80F13}" srcOrd="3" destOrd="0" presId="urn:microsoft.com/office/officeart/2005/8/layout/hProcess4"/>
    <dgm:cxn modelId="{46E64A51-1A5A-4E38-A4FE-5E36ECC801D0}" type="presParOf" srcId="{B563BA43-B71B-44F9-9918-75B0610901B3}" destId="{EAD421DE-B0CA-4C73-880D-C39F0C1D17FD}" srcOrd="4" destOrd="0" presId="urn:microsoft.com/office/officeart/2005/8/layout/hProcess4"/>
    <dgm:cxn modelId="{004B49C3-6675-4717-A2C7-828732FC6A61}" type="presParOf" srcId="{759947FF-D3B1-47C4-BC24-AC17C074581B}" destId="{0E56D7E2-BA81-4D97-9DAE-D79239C5FD55}" srcOrd="3" destOrd="0" presId="urn:microsoft.com/office/officeart/2005/8/layout/hProcess4"/>
    <dgm:cxn modelId="{A5891C43-C1BC-42F3-8DA2-4382F1473C98}" type="presParOf" srcId="{759947FF-D3B1-47C4-BC24-AC17C074581B}" destId="{E9A56286-A0EB-4010-BA37-E246F3D8E50F}" srcOrd="4" destOrd="0" presId="urn:microsoft.com/office/officeart/2005/8/layout/hProcess4"/>
    <dgm:cxn modelId="{CE468B6D-6D51-4EC6-B9D7-D29C79BE29C9}" type="presParOf" srcId="{E9A56286-A0EB-4010-BA37-E246F3D8E50F}" destId="{810FA86A-CB76-4CBE-83A3-0643BE106FA4}" srcOrd="0" destOrd="0" presId="urn:microsoft.com/office/officeart/2005/8/layout/hProcess4"/>
    <dgm:cxn modelId="{EF67E3CF-310F-4D22-A3B8-BF724B241C4B}" type="presParOf" srcId="{E9A56286-A0EB-4010-BA37-E246F3D8E50F}" destId="{C4AC133F-3B02-49A2-AF9E-2FAC6A30D15D}" srcOrd="1" destOrd="0" presId="urn:microsoft.com/office/officeart/2005/8/layout/hProcess4"/>
    <dgm:cxn modelId="{4422F92F-7301-4312-B8B3-C7BC2F1922FF}" type="presParOf" srcId="{E9A56286-A0EB-4010-BA37-E246F3D8E50F}" destId="{709E716F-03A9-4D03-B756-E2D886C044CD}" srcOrd="2" destOrd="0" presId="urn:microsoft.com/office/officeart/2005/8/layout/hProcess4"/>
    <dgm:cxn modelId="{AA978CF2-E6BC-49FD-9ADC-14B1D92564A4}" type="presParOf" srcId="{E9A56286-A0EB-4010-BA37-E246F3D8E50F}" destId="{74815728-6867-491F-AAA2-F74C0F9126BB}" srcOrd="3" destOrd="0" presId="urn:microsoft.com/office/officeart/2005/8/layout/hProcess4"/>
    <dgm:cxn modelId="{7246D84C-E48B-4D2A-A620-E32B2A393FE9}" type="presParOf" srcId="{E9A56286-A0EB-4010-BA37-E246F3D8E50F}" destId="{814C098D-0F94-4ABD-BB76-490B18B27A2F}" srcOrd="4" destOrd="0" presId="urn:microsoft.com/office/officeart/2005/8/layout/hProcess4"/>
    <dgm:cxn modelId="{98823842-C26E-4EED-9B6F-0DDED54EA0B9}" type="presParOf" srcId="{759947FF-D3B1-47C4-BC24-AC17C074581B}" destId="{3812C4EF-DB3A-484D-9FF0-57C251A06DB5}" srcOrd="5" destOrd="0" presId="urn:microsoft.com/office/officeart/2005/8/layout/hProcess4"/>
    <dgm:cxn modelId="{EB9CC911-1858-4ED7-B90F-787D34C8698C}" type="presParOf" srcId="{759947FF-D3B1-47C4-BC24-AC17C074581B}" destId="{9105B18B-FE55-4367-8B86-37034F36D660}" srcOrd="6" destOrd="0" presId="urn:microsoft.com/office/officeart/2005/8/layout/hProcess4"/>
    <dgm:cxn modelId="{058E0868-4223-49FC-8086-EC148100673B}" type="presParOf" srcId="{9105B18B-FE55-4367-8B86-37034F36D660}" destId="{9066C95B-5954-4671-A67E-D3B0A12EEE3C}" srcOrd="0" destOrd="0" presId="urn:microsoft.com/office/officeart/2005/8/layout/hProcess4"/>
    <dgm:cxn modelId="{BB482C2F-57BA-41DE-8FC7-22F269334844}" type="presParOf" srcId="{9105B18B-FE55-4367-8B86-37034F36D660}" destId="{9CF7124B-A706-43DE-966C-78AD87754097}" srcOrd="1" destOrd="0" presId="urn:microsoft.com/office/officeart/2005/8/layout/hProcess4"/>
    <dgm:cxn modelId="{C6038A67-E767-4A46-8181-B7F9DDD0708F}" type="presParOf" srcId="{9105B18B-FE55-4367-8B86-37034F36D660}" destId="{C5B02D44-3E46-4F68-BAB3-826413A5F420}" srcOrd="2" destOrd="0" presId="urn:microsoft.com/office/officeart/2005/8/layout/hProcess4"/>
    <dgm:cxn modelId="{99256431-DE01-4845-840F-8DFB7A2054FC}" type="presParOf" srcId="{9105B18B-FE55-4367-8B86-37034F36D660}" destId="{87C46848-F68D-4AEE-8E1A-48327E7A5723}" srcOrd="3" destOrd="0" presId="urn:microsoft.com/office/officeart/2005/8/layout/hProcess4"/>
    <dgm:cxn modelId="{AE1B3434-1731-4C79-963E-ED392CEFCAD6}" type="presParOf" srcId="{9105B18B-FE55-4367-8B86-37034F36D660}" destId="{ECAABC8D-AD90-4779-BB5E-DD593A55248A}" srcOrd="4" destOrd="0" presId="urn:microsoft.com/office/officeart/2005/8/layout/hProcess4"/>
    <dgm:cxn modelId="{C59A453B-9B8A-495E-8AE4-D9656ED23714}" type="presParOf" srcId="{759947FF-D3B1-47C4-BC24-AC17C074581B}" destId="{C19482C2-ADA6-495F-AB71-1E038D4D4626}" srcOrd="7" destOrd="0" presId="urn:microsoft.com/office/officeart/2005/8/layout/hProcess4"/>
    <dgm:cxn modelId="{0F222EC0-6436-4BE1-8DD9-9313EA8CA75C}" type="presParOf" srcId="{759947FF-D3B1-47C4-BC24-AC17C074581B}" destId="{A82B88B4-0950-435F-BF4A-303253527600}" srcOrd="8" destOrd="0" presId="urn:microsoft.com/office/officeart/2005/8/layout/hProcess4"/>
    <dgm:cxn modelId="{E56387AC-9F2C-4E2B-A061-1728A79AA909}" type="presParOf" srcId="{A82B88B4-0950-435F-BF4A-303253527600}" destId="{A7691E6B-256D-48F7-A330-9982A849D97F}" srcOrd="0" destOrd="0" presId="urn:microsoft.com/office/officeart/2005/8/layout/hProcess4"/>
    <dgm:cxn modelId="{8C2A79D8-5711-460D-BF3A-051E4BCADBBC}" type="presParOf" srcId="{A82B88B4-0950-435F-BF4A-303253527600}" destId="{76A69913-E91E-48DB-8CB0-12F79D1D48E7}" srcOrd="1" destOrd="0" presId="urn:microsoft.com/office/officeart/2005/8/layout/hProcess4"/>
    <dgm:cxn modelId="{0F0F0C98-C899-4333-BDE9-EF277A67082E}" type="presParOf" srcId="{A82B88B4-0950-435F-BF4A-303253527600}" destId="{53F8C798-6EE1-41C2-A751-AF78B1617C3C}" srcOrd="2" destOrd="0" presId="urn:microsoft.com/office/officeart/2005/8/layout/hProcess4"/>
    <dgm:cxn modelId="{6D969471-4806-4EBE-A8C2-A75B6CA88933}" type="presParOf" srcId="{A82B88B4-0950-435F-BF4A-303253527600}" destId="{492DB6A8-7F0D-4196-B9FA-6750E717BB35}" srcOrd="3" destOrd="0" presId="urn:microsoft.com/office/officeart/2005/8/layout/hProcess4"/>
    <dgm:cxn modelId="{72EB021D-B959-4484-A575-EE35D69BB2F9}" type="presParOf" srcId="{A82B88B4-0950-435F-BF4A-303253527600}" destId="{F628B220-7568-4B68-8FBD-3FF984DC3C2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4D97-24CE-41F2-94C4-F20EE6F74EA8}">
      <dsp:nvSpPr>
        <dsp:cNvPr id="0" name=""/>
        <dsp:cNvSpPr/>
      </dsp:nvSpPr>
      <dsp:spPr>
        <a:xfrm>
          <a:off x="3040" y="1177661"/>
          <a:ext cx="1377397" cy="1136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Policy table</a:t>
          </a:r>
        </a:p>
      </dsp:txBody>
      <dsp:txXfrm>
        <a:off x="29184" y="1203805"/>
        <a:ext cx="1325109" cy="840334"/>
      </dsp:txXfrm>
    </dsp:sp>
    <dsp:sp modelId="{DC58CAE5-3739-4E0C-9207-C3BD4842285C}">
      <dsp:nvSpPr>
        <dsp:cNvPr id="0" name=""/>
        <dsp:cNvSpPr/>
      </dsp:nvSpPr>
      <dsp:spPr>
        <a:xfrm>
          <a:off x="757422" y="1377557"/>
          <a:ext cx="1623427" cy="1623427"/>
        </a:xfrm>
        <a:prstGeom prst="leftCircularArrow">
          <a:avLst>
            <a:gd name="adj1" fmla="val 3793"/>
            <a:gd name="adj2" fmla="val 473941"/>
            <a:gd name="adj3" fmla="val 2249451"/>
            <a:gd name="adj4" fmla="val 9024489"/>
            <a:gd name="adj5" fmla="val 44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A051C-C3D6-4E62-8C05-F34CFE904689}">
      <dsp:nvSpPr>
        <dsp:cNvPr id="0" name=""/>
        <dsp:cNvSpPr/>
      </dsp:nvSpPr>
      <dsp:spPr>
        <a:xfrm>
          <a:off x="309128" y="2070283"/>
          <a:ext cx="1224353" cy="486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Controller policy</a:t>
          </a:r>
        </a:p>
      </dsp:txBody>
      <dsp:txXfrm>
        <a:off x="323388" y="2084543"/>
        <a:ext cx="1195833" cy="458364"/>
      </dsp:txXfrm>
    </dsp:sp>
    <dsp:sp modelId="{1C626ED6-CB54-4A55-8574-F5FC5F7CFFFA}">
      <dsp:nvSpPr>
        <dsp:cNvPr id="0" name=""/>
        <dsp:cNvSpPr/>
      </dsp:nvSpPr>
      <dsp:spPr>
        <a:xfrm>
          <a:off x="1826704" y="1177661"/>
          <a:ext cx="1377397" cy="1136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Non-reduced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Unordered</a:t>
          </a:r>
        </a:p>
      </dsp:txBody>
      <dsp:txXfrm>
        <a:off x="1852848" y="1447247"/>
        <a:ext cx="1325109" cy="840334"/>
      </dsp:txXfrm>
    </dsp:sp>
    <dsp:sp modelId="{0E56D7E2-BA81-4D97-9DAE-D79239C5FD55}">
      <dsp:nvSpPr>
        <dsp:cNvPr id="0" name=""/>
        <dsp:cNvSpPr/>
      </dsp:nvSpPr>
      <dsp:spPr>
        <a:xfrm>
          <a:off x="2569608" y="445858"/>
          <a:ext cx="1799428" cy="1799428"/>
        </a:xfrm>
        <a:prstGeom prst="circularArrow">
          <a:avLst>
            <a:gd name="adj1" fmla="val 3422"/>
            <a:gd name="adj2" fmla="val 423805"/>
            <a:gd name="adj3" fmla="val 19400684"/>
            <a:gd name="adj4" fmla="val 12575511"/>
            <a:gd name="adj5" fmla="val 399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45B9B-1E96-4516-8B85-54C76DC80F13}">
      <dsp:nvSpPr>
        <dsp:cNvPr id="0" name=""/>
        <dsp:cNvSpPr/>
      </dsp:nvSpPr>
      <dsp:spPr>
        <a:xfrm>
          <a:off x="2132792" y="934218"/>
          <a:ext cx="1224353" cy="486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Decision Tree</a:t>
          </a:r>
        </a:p>
      </dsp:txBody>
      <dsp:txXfrm>
        <a:off x="2147052" y="948478"/>
        <a:ext cx="1195833" cy="458364"/>
      </dsp:txXfrm>
    </dsp:sp>
    <dsp:sp modelId="{C4AC133F-3B02-49A2-AF9E-2FAC6A30D15D}">
      <dsp:nvSpPr>
        <dsp:cNvPr id="0" name=""/>
        <dsp:cNvSpPr/>
      </dsp:nvSpPr>
      <dsp:spPr>
        <a:xfrm>
          <a:off x="3650368" y="1177661"/>
          <a:ext cx="1377397" cy="1136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Reduced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Ordered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Inconsistent</a:t>
          </a:r>
        </a:p>
      </dsp:txBody>
      <dsp:txXfrm>
        <a:off x="3676512" y="1203805"/>
        <a:ext cx="1325109" cy="840334"/>
      </dsp:txXfrm>
    </dsp:sp>
    <dsp:sp modelId="{3812C4EF-DB3A-484D-9FF0-57C251A06DB5}">
      <dsp:nvSpPr>
        <dsp:cNvPr id="0" name=""/>
        <dsp:cNvSpPr/>
      </dsp:nvSpPr>
      <dsp:spPr>
        <a:xfrm>
          <a:off x="4404750" y="1377557"/>
          <a:ext cx="1623427" cy="1623427"/>
        </a:xfrm>
        <a:prstGeom prst="leftCircularArrow">
          <a:avLst>
            <a:gd name="adj1" fmla="val 3793"/>
            <a:gd name="adj2" fmla="val 473941"/>
            <a:gd name="adj3" fmla="val 2249451"/>
            <a:gd name="adj4" fmla="val 9024489"/>
            <a:gd name="adj5" fmla="val 44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15728-6867-491F-AAA2-F74C0F9126BB}">
      <dsp:nvSpPr>
        <dsp:cNvPr id="0" name=""/>
        <dsp:cNvSpPr/>
      </dsp:nvSpPr>
      <dsp:spPr>
        <a:xfrm>
          <a:off x="3956456" y="2070283"/>
          <a:ext cx="1224353" cy="486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PDD</a:t>
          </a:r>
        </a:p>
      </dsp:txBody>
      <dsp:txXfrm>
        <a:off x="3970716" y="2084543"/>
        <a:ext cx="1195833" cy="458364"/>
      </dsp:txXfrm>
    </dsp:sp>
    <dsp:sp modelId="{9CF7124B-A706-43DE-966C-78AD87754097}">
      <dsp:nvSpPr>
        <dsp:cNvPr id="0" name=""/>
        <dsp:cNvSpPr/>
      </dsp:nvSpPr>
      <dsp:spPr>
        <a:xfrm>
          <a:off x="5474032" y="1177661"/>
          <a:ext cx="1377397" cy="1136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Reduced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Ordered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Consistent</a:t>
          </a:r>
        </a:p>
      </dsp:txBody>
      <dsp:txXfrm>
        <a:off x="5500176" y="1447247"/>
        <a:ext cx="1325109" cy="840334"/>
      </dsp:txXfrm>
    </dsp:sp>
    <dsp:sp modelId="{C19482C2-ADA6-495F-AB71-1E038D4D4626}">
      <dsp:nvSpPr>
        <dsp:cNvPr id="0" name=""/>
        <dsp:cNvSpPr/>
      </dsp:nvSpPr>
      <dsp:spPr>
        <a:xfrm>
          <a:off x="6216936" y="445858"/>
          <a:ext cx="1799428" cy="1799428"/>
        </a:xfrm>
        <a:prstGeom prst="circularArrow">
          <a:avLst>
            <a:gd name="adj1" fmla="val 3422"/>
            <a:gd name="adj2" fmla="val 423805"/>
            <a:gd name="adj3" fmla="val 19400684"/>
            <a:gd name="adj4" fmla="val 12575511"/>
            <a:gd name="adj5" fmla="val 399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46848-F68D-4AEE-8E1A-48327E7A5723}">
      <dsp:nvSpPr>
        <dsp:cNvPr id="0" name=""/>
        <dsp:cNvSpPr/>
      </dsp:nvSpPr>
      <dsp:spPr>
        <a:xfrm>
          <a:off x="5780120" y="934218"/>
          <a:ext cx="1224353" cy="486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PDD</a:t>
          </a:r>
        </a:p>
      </dsp:txBody>
      <dsp:txXfrm>
        <a:off x="5794380" y="948478"/>
        <a:ext cx="1195833" cy="458364"/>
      </dsp:txXfrm>
    </dsp:sp>
    <dsp:sp modelId="{76A69913-E91E-48DB-8CB0-12F79D1D48E7}">
      <dsp:nvSpPr>
        <dsp:cNvPr id="0" name=""/>
        <dsp:cNvSpPr/>
      </dsp:nvSpPr>
      <dsp:spPr>
        <a:xfrm>
          <a:off x="7297696" y="1177661"/>
          <a:ext cx="1377397" cy="1136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Reduced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Ordered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Consistent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Smaller</a:t>
          </a:r>
        </a:p>
      </dsp:txBody>
      <dsp:txXfrm>
        <a:off x="7323840" y="1203805"/>
        <a:ext cx="1325109" cy="840334"/>
      </dsp:txXfrm>
    </dsp:sp>
    <dsp:sp modelId="{492DB6A8-7F0D-4196-B9FA-6750E717BB35}">
      <dsp:nvSpPr>
        <dsp:cNvPr id="0" name=""/>
        <dsp:cNvSpPr/>
      </dsp:nvSpPr>
      <dsp:spPr>
        <a:xfrm>
          <a:off x="7603784" y="2070283"/>
          <a:ext cx="1224353" cy="486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PDD</a:t>
          </a:r>
        </a:p>
      </dsp:txBody>
      <dsp:txXfrm>
        <a:off x="7618044" y="2084543"/>
        <a:ext cx="1195833" cy="458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game-controller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game-controller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game-controller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05985"/>
            <a:ext cx="11550315" cy="220085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Predicate Decision Diagrams for Explainable Policy Representation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9853" y="2803358"/>
            <a:ext cx="8558463" cy="247491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Debraj Chakraborty </a:t>
            </a:r>
            <a:r>
              <a:rPr lang="en-US" sz="1800" baseline="30000" dirty="0"/>
              <a:t>[1]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800" dirty="0"/>
              <a:t>Clemens </a:t>
            </a:r>
            <a:r>
              <a:rPr lang="en-US" sz="1800" dirty="0" err="1"/>
              <a:t>Dubslaff</a:t>
            </a:r>
            <a:r>
              <a:rPr lang="en-US" sz="1800" dirty="0"/>
              <a:t> </a:t>
            </a:r>
            <a:r>
              <a:rPr lang="en-US" sz="1800" baseline="30000" dirty="0"/>
              <a:t>[2]		</a:t>
            </a:r>
            <a:r>
              <a:rPr lang="en-US" sz="1800" dirty="0"/>
              <a:t>Sudeep </a:t>
            </a:r>
            <a:r>
              <a:rPr lang="en-US" sz="1800" dirty="0" err="1"/>
              <a:t>Kanav</a:t>
            </a:r>
            <a:r>
              <a:rPr lang="en-US" sz="1800" dirty="0"/>
              <a:t> </a:t>
            </a:r>
            <a:r>
              <a:rPr lang="en-US" sz="1800" baseline="30000" dirty="0"/>
              <a:t>[1]</a:t>
            </a:r>
          </a:p>
          <a:p>
            <a:r>
              <a:rPr lang="en-US" sz="1800" dirty="0"/>
              <a:t>		 Jan </a:t>
            </a:r>
            <a:r>
              <a:rPr lang="en-US" sz="1800" dirty="0" err="1"/>
              <a:t>Křetínský</a:t>
            </a:r>
            <a:r>
              <a:rPr lang="en-US" sz="1800" dirty="0"/>
              <a:t> </a:t>
            </a:r>
            <a:r>
              <a:rPr lang="en-US" sz="1800" baseline="30000" dirty="0"/>
              <a:t>[1]</a:t>
            </a:r>
            <a:r>
              <a:rPr lang="en-US" sz="1800" dirty="0"/>
              <a:t>	Christoph </a:t>
            </a:r>
            <a:r>
              <a:rPr lang="en-US" sz="1800" dirty="0" err="1"/>
              <a:t>Weinhuber</a:t>
            </a:r>
            <a:r>
              <a:rPr lang="en-US" sz="1800" dirty="0"/>
              <a:t> </a:t>
            </a:r>
            <a:r>
              <a:rPr lang="en-US" sz="1800" baseline="30000" dirty="0"/>
              <a:t>[3]</a:t>
            </a:r>
          </a:p>
          <a:p>
            <a:endParaRPr lang="en-US" sz="1800" baseline="30000" dirty="0"/>
          </a:p>
          <a:p>
            <a:endParaRPr lang="en-US" sz="1800" baseline="30000" dirty="0"/>
          </a:p>
          <a:p>
            <a:pPr algn="r"/>
            <a:r>
              <a:rPr lang="en-US" sz="1800" baseline="30000" dirty="0"/>
              <a:t>[1] Masaryk University, Brno, Czechia</a:t>
            </a:r>
          </a:p>
          <a:p>
            <a:pPr algn="r"/>
            <a:r>
              <a:rPr lang="en-US" sz="1800" baseline="30000" dirty="0"/>
              <a:t>[2] Eindhoven University of Technology, Netherlands</a:t>
            </a:r>
          </a:p>
          <a:p>
            <a:pPr algn="r"/>
            <a:r>
              <a:rPr lang="en-US" sz="1800" baseline="30000" dirty="0"/>
              <a:t>[3] Technical University of Munich, Germany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9D8948-21F3-4F5C-9662-1022273D3D6C}"/>
              </a:ext>
            </a:extLst>
          </p:cNvPr>
          <p:cNvSpPr txBox="1"/>
          <p:nvPr/>
        </p:nvSpPr>
        <p:spPr>
          <a:xfrm>
            <a:off x="5256192" y="5863389"/>
            <a:ext cx="195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LiVe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2024 @ ETAPS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</p:cNvCxnSpPr>
          <p:nvPr/>
        </p:nvCxnSpPr>
        <p:spPr>
          <a:xfrm flipH="1">
            <a:off x="2191870" y="1794191"/>
            <a:ext cx="850847" cy="5611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</p:cNvCxnSpPr>
          <p:nvPr/>
        </p:nvCxnSpPr>
        <p:spPr>
          <a:xfrm>
            <a:off x="3042718" y="1794191"/>
            <a:ext cx="906392" cy="56114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Split the state-space based on some predicate</a:t>
            </a:r>
          </a:p>
        </p:txBody>
      </p:sp>
    </p:spTree>
    <p:extLst>
      <p:ext uri="{BB962C8B-B14F-4D97-AF65-F5344CB8AC3E}">
        <p14:creationId xmlns:p14="http://schemas.microsoft.com/office/powerpoint/2010/main" val="402701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E6B3E2F-B49E-4441-BAEE-C9BBC2AA53D9}"/>
              </a:ext>
            </a:extLst>
          </p:cNvPr>
          <p:cNvSpPr/>
          <p:nvPr/>
        </p:nvSpPr>
        <p:spPr>
          <a:xfrm>
            <a:off x="1830147" y="235533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B32FAB8-B021-4082-92F0-A4AAE5C913D2}"/>
              </a:ext>
            </a:extLst>
          </p:cNvPr>
          <p:cNvSpPr/>
          <p:nvPr/>
        </p:nvSpPr>
        <p:spPr>
          <a:xfrm>
            <a:off x="1213035" y="3114896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5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  <a:endCxn id="23" idx="0"/>
          </p:cNvCxnSpPr>
          <p:nvPr/>
        </p:nvCxnSpPr>
        <p:spPr>
          <a:xfrm flipH="1">
            <a:off x="2191870" y="1794191"/>
            <a:ext cx="850847" cy="5611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445A0B-2F50-4A4B-AB70-3DBDB64BC794}"/>
              </a:ext>
            </a:extLst>
          </p:cNvPr>
          <p:cNvCxnSpPr>
            <a:cxnSpLocks/>
            <a:stCxn id="23" idx="4"/>
            <a:endCxn id="28" idx="0"/>
          </p:cNvCxnSpPr>
          <p:nvPr/>
        </p:nvCxnSpPr>
        <p:spPr>
          <a:xfrm flipH="1">
            <a:off x="1574758" y="2635102"/>
            <a:ext cx="617113" cy="4797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</p:cNvCxnSpPr>
          <p:nvPr/>
        </p:nvCxnSpPr>
        <p:spPr>
          <a:xfrm>
            <a:off x="3042718" y="1794191"/>
            <a:ext cx="906392" cy="56114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7ED097-9188-4DF9-8D3F-E472FBA043EF}"/>
              </a:ext>
            </a:extLst>
          </p:cNvPr>
          <p:cNvCxnSpPr>
            <a:cxnSpLocks/>
            <a:stCxn id="23" idx="4"/>
            <a:endCxn id="66" idx="0"/>
          </p:cNvCxnSpPr>
          <p:nvPr/>
        </p:nvCxnSpPr>
        <p:spPr>
          <a:xfrm>
            <a:off x="2191870" y="2635102"/>
            <a:ext cx="641095" cy="48050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135955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1866458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E7DDAE4-D471-46D4-A32F-02E088592ED3}"/>
              </a:ext>
            </a:extLst>
          </p:cNvPr>
          <p:cNvCxnSpPr>
            <a:cxnSpLocks/>
            <a:stCxn id="28" idx="4"/>
            <a:endCxn id="50" idx="0"/>
          </p:cNvCxnSpPr>
          <p:nvPr/>
        </p:nvCxnSpPr>
        <p:spPr>
          <a:xfrm flipH="1">
            <a:off x="1241909" y="3394666"/>
            <a:ext cx="332848" cy="7608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FB8FCF5-F314-4797-8863-705DBD2622EB}"/>
              </a:ext>
            </a:extLst>
          </p:cNvPr>
          <p:cNvCxnSpPr>
            <a:cxnSpLocks/>
            <a:stCxn id="28" idx="4"/>
            <a:endCxn id="52" idx="0"/>
          </p:cNvCxnSpPr>
          <p:nvPr/>
        </p:nvCxnSpPr>
        <p:spPr>
          <a:xfrm>
            <a:off x="1574758" y="3394666"/>
            <a:ext cx="397655" cy="76010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471242" y="311560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5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418701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168208" y="4155769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 flipH="1">
            <a:off x="2524656" y="3395371"/>
            <a:ext cx="308309" cy="7540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832965" y="3395371"/>
            <a:ext cx="441197" cy="76039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Split the state-space based on some predicate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Recursively create subtrees to represent the sub-policies</a:t>
            </a:r>
          </a:p>
        </p:txBody>
      </p:sp>
    </p:spTree>
    <p:extLst>
      <p:ext uri="{BB962C8B-B14F-4D97-AF65-F5344CB8AC3E}">
        <p14:creationId xmlns:p14="http://schemas.microsoft.com/office/powerpoint/2010/main" val="1812911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135955" y="1514421"/>
            <a:ext cx="3307708" cy="2862322"/>
            <a:chOff x="5475359" y="1514421"/>
            <a:chExt cx="4487616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8FBF8A-5EB1-4627-92B4-363702E60EF3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1795DA-3B70-434F-9F1C-4DC75A8ABA28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7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7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Split the state-space based on some predicate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Recursively create subtrees to represent the sub-policies</a:t>
            </a:r>
          </a:p>
        </p:txBody>
      </p:sp>
    </p:spTree>
    <p:extLst>
      <p:ext uri="{BB962C8B-B14F-4D97-AF65-F5344CB8AC3E}">
        <p14:creationId xmlns:p14="http://schemas.microsoft.com/office/powerpoint/2010/main" val="191392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135955" y="1514421"/>
            <a:ext cx="3307708" cy="2862322"/>
            <a:chOff x="5475359" y="1514421"/>
            <a:chExt cx="4487616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8FBF8A-5EB1-4627-92B4-363702E60EF3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1795DA-3B70-434F-9F1C-4DC75A8ABA28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7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7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Split the state-space based on some predicate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Recursively create subtrees to represent the sub-policies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Splitting rule</a:t>
            </a:r>
            <a:r>
              <a:rPr lang="en-US" sz="1600" dirty="0"/>
              <a:t>: optimize impurity measures (entropy, Gini index …)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Classes of predicates</a:t>
            </a:r>
            <a:r>
              <a:rPr lang="en-US" sz="1600" dirty="0"/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Axis aligned : x &gt; c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Linear : ax + by + c &gt; 0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Other algebraic predicates</a:t>
            </a:r>
          </a:p>
        </p:txBody>
      </p:sp>
    </p:spTree>
    <p:extLst>
      <p:ext uri="{BB962C8B-B14F-4D97-AF65-F5344CB8AC3E}">
        <p14:creationId xmlns:p14="http://schemas.microsoft.com/office/powerpoint/2010/main" val="4070656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135955" y="1514421"/>
            <a:ext cx="3307708" cy="2862322"/>
            <a:chOff x="5475359" y="1514421"/>
            <a:chExt cx="4487616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8FBF8A-5EB1-4627-92B4-363702E60EF3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1795DA-3B70-434F-9F1C-4DC75A8ABA28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7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7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Split the state-space based on some predicate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Recursively create subtrees to represent the sub-policies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Splitting rule</a:t>
            </a:r>
            <a:r>
              <a:rPr lang="en-US" sz="1600" dirty="0"/>
              <a:t>: optimize impurity measures (entropy, Gini index …)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Classes of predicates</a:t>
            </a:r>
            <a:r>
              <a:rPr lang="en-US" sz="1600" dirty="0"/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Axis aligned : x &gt; c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Linear : ax + by + c &gt; 0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/>
              <a:t>Other algebraic/ categorical predicates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0DE9B-43E3-455A-A7D1-BF6ECDCA13DF}"/>
              </a:ext>
            </a:extLst>
          </p:cNvPr>
          <p:cNvSpPr txBox="1"/>
          <p:nvPr/>
        </p:nvSpPr>
        <p:spPr>
          <a:xfrm>
            <a:off x="5106792" y="4640210"/>
            <a:ext cx="625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☺️ Small		 ☺️ Explainable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0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135955" y="1514421"/>
            <a:ext cx="3307708" cy="2862322"/>
            <a:chOff x="5475359" y="1514421"/>
            <a:chExt cx="4487616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8FBF8A-5EB1-4627-92B4-363702E60EF3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1795DA-3B70-434F-9F1C-4DC75A8ABA28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7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7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Split the state-space based on some predicate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Recursively create subtrees to represent the sub-policies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Splitting rule</a:t>
            </a:r>
            <a:r>
              <a:rPr lang="en-US" sz="1600" dirty="0"/>
              <a:t>: optimize impurity measures (entropy, Gini index …)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Classes of predicates</a:t>
            </a:r>
            <a:r>
              <a:rPr lang="en-US" sz="1600" dirty="0"/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Axis aligned : x &gt; c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Linear : ax + by + c &gt; 0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Other algebraic/ categorical predicates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0DE9B-43E3-455A-A7D1-BF6ECDCA13DF}"/>
              </a:ext>
            </a:extLst>
          </p:cNvPr>
          <p:cNvSpPr txBox="1"/>
          <p:nvPr/>
        </p:nvSpPr>
        <p:spPr>
          <a:xfrm>
            <a:off x="5106792" y="4640210"/>
            <a:ext cx="625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☺️ Small		 ☺️ Explainable	 😞Redundant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6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86F83B8A-E37B-4C95-A095-01D4D72E0276}"/>
              </a:ext>
            </a:extLst>
          </p:cNvPr>
          <p:cNvGrpSpPr/>
          <p:nvPr/>
        </p:nvGrpSpPr>
        <p:grpSpPr>
          <a:xfrm>
            <a:off x="637486" y="1490670"/>
            <a:ext cx="3745937" cy="3587903"/>
            <a:chOff x="1832615" y="1635048"/>
            <a:chExt cx="3745937" cy="35879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6ECFF28-B017-4EEA-ACAB-D6994544EDFE}"/>
                </a:ext>
              </a:extLst>
            </p:cNvPr>
            <p:cNvGrpSpPr/>
            <p:nvPr/>
          </p:nvGrpSpPr>
          <p:grpSpPr>
            <a:xfrm>
              <a:off x="1832615" y="1635048"/>
              <a:ext cx="3745937" cy="3587903"/>
              <a:chOff x="2706911" y="1612713"/>
              <a:chExt cx="3745937" cy="358790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41986A-7652-449F-8F5B-40E2C721D87F}"/>
                  </a:ext>
                </a:extLst>
              </p:cNvPr>
              <p:cNvGrpSpPr/>
              <p:nvPr/>
            </p:nvGrpSpPr>
            <p:grpSpPr>
              <a:xfrm>
                <a:off x="2706911" y="1612713"/>
                <a:ext cx="3745937" cy="3587903"/>
                <a:chOff x="7012277" y="1468271"/>
                <a:chExt cx="3745937" cy="3587903"/>
              </a:xfrm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88E4ABC1-970A-4EFE-879A-045E408A1A95}"/>
                    </a:ext>
                  </a:extLst>
                </p:cNvPr>
                <p:cNvSpPr/>
                <p:nvPr/>
              </p:nvSpPr>
              <p:spPr>
                <a:xfrm>
                  <a:off x="8087503" y="1468271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0</a:t>
                  </a: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B2388A7-F9B1-44F4-95FE-CEDDD60060E7}"/>
                    </a:ext>
                  </a:extLst>
                </p:cNvPr>
                <p:cNvSpPr/>
                <p:nvPr/>
              </p:nvSpPr>
              <p:spPr>
                <a:xfrm>
                  <a:off x="7299777" y="2465546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1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15C2EEA3-8CFF-4B2B-8B9B-0D64F7D152C0}"/>
                    </a:ext>
                  </a:extLst>
                </p:cNvPr>
                <p:cNvCxnSpPr>
                  <a:cxnSpLocks/>
                  <a:stCxn id="105" idx="4"/>
                  <a:endCxn id="98" idx="0"/>
                </p:cNvCxnSpPr>
                <p:nvPr/>
              </p:nvCxnSpPr>
              <p:spPr>
                <a:xfrm>
                  <a:off x="8578258" y="1814365"/>
                  <a:ext cx="906738" cy="65118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9C451021-5215-46A8-862D-E9F513288C4C}"/>
                    </a:ext>
                  </a:extLst>
                </p:cNvPr>
                <p:cNvSpPr/>
                <p:nvPr/>
              </p:nvSpPr>
              <p:spPr>
                <a:xfrm>
                  <a:off x="7012277" y="4782814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←</a:t>
                  </a: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459D32D8-6F8D-48EC-953B-6443E2F04FB8}"/>
                    </a:ext>
                  </a:extLst>
                </p:cNvPr>
                <p:cNvSpPr/>
                <p:nvPr/>
              </p:nvSpPr>
              <p:spPr>
                <a:xfrm>
                  <a:off x="8390823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↓</a:t>
                  </a: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DAA2BE7F-3BE3-45B1-80CA-27BCD4004AF8}"/>
                    </a:ext>
                  </a:extLst>
                </p:cNvPr>
                <p:cNvCxnSpPr>
                  <a:cxnSpLocks/>
                  <a:stCxn id="106" idx="4"/>
                  <a:endCxn id="108" idx="0"/>
                </p:cNvCxnSpPr>
                <p:nvPr/>
              </p:nvCxnSpPr>
              <p:spPr>
                <a:xfrm flipH="1">
                  <a:off x="7156027" y="2811640"/>
                  <a:ext cx="634505" cy="19711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4C975C8D-80F4-4805-A748-450053325E98}"/>
                    </a:ext>
                  </a:extLst>
                </p:cNvPr>
                <p:cNvCxnSpPr>
                  <a:cxnSpLocks/>
                  <a:stCxn id="106" idx="4"/>
                  <a:endCxn id="109" idx="0"/>
                </p:cNvCxnSpPr>
                <p:nvPr/>
              </p:nvCxnSpPr>
              <p:spPr>
                <a:xfrm>
                  <a:off x="7790532" y="2811640"/>
                  <a:ext cx="744041" cy="19624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D7A67E4-77CC-42DF-9518-CAC9EC6567FC}"/>
                    </a:ext>
                  </a:extLst>
                </p:cNvPr>
                <p:cNvSpPr/>
                <p:nvPr/>
              </p:nvSpPr>
              <p:spPr>
                <a:xfrm>
                  <a:off x="9776705" y="3216069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2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D979C38-8282-4A76-BFBB-895A99AF6E3F}"/>
                    </a:ext>
                  </a:extLst>
                </p:cNvPr>
                <p:cNvSpPr/>
                <p:nvPr/>
              </p:nvSpPr>
              <p:spPr>
                <a:xfrm>
                  <a:off x="9341246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→</a:t>
                  </a:r>
                </a:p>
              </p:txBody>
            </p: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CCBFEA9E-7330-4DEA-9822-178C2D8A0670}"/>
                    </a:ext>
                  </a:extLst>
                </p:cNvPr>
                <p:cNvCxnSpPr>
                  <a:cxnSpLocks/>
                  <a:stCxn id="112" idx="4"/>
                  <a:endCxn id="113" idx="0"/>
                </p:cNvCxnSpPr>
                <p:nvPr/>
              </p:nvCxnSpPr>
              <p:spPr>
                <a:xfrm flipH="1">
                  <a:off x="9484996" y="3562163"/>
                  <a:ext cx="782464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08647E1-61E6-4CA8-8FF7-E532EE6D80DD}"/>
                    </a:ext>
                  </a:extLst>
                </p:cNvPr>
                <p:cNvCxnSpPr>
                  <a:cxnSpLocks/>
                  <a:stCxn id="112" idx="4"/>
                  <a:endCxn id="109" idx="0"/>
                </p:cNvCxnSpPr>
                <p:nvPr/>
              </p:nvCxnSpPr>
              <p:spPr>
                <a:xfrm flipH="1">
                  <a:off x="8534573" y="3562163"/>
                  <a:ext cx="1732887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52C4280-BC77-4FEC-B818-385E20FB0AFC}"/>
                  </a:ext>
                </a:extLst>
              </p:cNvPr>
              <p:cNvSpPr/>
              <p:nvPr/>
            </p:nvSpPr>
            <p:spPr>
              <a:xfrm>
                <a:off x="4688875" y="2609988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endParaRPr lang="en-US" sz="1400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4397AA0-F6CC-404A-8D47-8A5729919A90}"/>
                  </a:ext>
                </a:extLst>
              </p:cNvPr>
              <p:cNvSpPr/>
              <p:nvPr/>
            </p:nvSpPr>
            <p:spPr>
              <a:xfrm>
                <a:off x="4198120" y="3360511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endParaRPr lang="en-US" sz="1400" b="1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32E774C4-4426-4638-8F9E-1E66151EADA9}"/>
                  </a:ext>
                </a:extLst>
              </p:cNvPr>
              <p:cNvCxnSpPr>
                <a:cxnSpLocks/>
                <a:stCxn id="98" idx="4"/>
                <a:endCxn id="99" idx="0"/>
              </p:cNvCxnSpPr>
              <p:nvPr/>
            </p:nvCxnSpPr>
            <p:spPr>
              <a:xfrm flipH="1">
                <a:off x="4688875" y="2956082"/>
                <a:ext cx="490755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3162510F-0B6A-4080-B47E-8E7BF31EFBFC}"/>
                  </a:ext>
                </a:extLst>
              </p:cNvPr>
              <p:cNvCxnSpPr>
                <a:cxnSpLocks/>
                <a:stCxn id="98" idx="4"/>
                <a:endCxn id="112" idx="0"/>
              </p:cNvCxnSpPr>
              <p:nvPr/>
            </p:nvCxnSpPr>
            <p:spPr>
              <a:xfrm>
                <a:off x="5179630" y="2956082"/>
                <a:ext cx="782464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0F899A4-C48E-4E28-A6BC-667AB9A4D2DF}"/>
                  </a:ext>
                </a:extLst>
              </p:cNvPr>
              <p:cNvSpPr/>
              <p:nvPr/>
            </p:nvSpPr>
            <p:spPr>
              <a:xfrm>
                <a:off x="6014587" y="4925777"/>
                <a:ext cx="287500" cy="2733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0070C0"/>
                    </a:solidFill>
                  </a:rPr>
                  <a:t>↑</a:t>
                </a: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4C583291-8DCB-4421-A69D-9C1AFB7E1576}"/>
                  </a:ext>
                </a:extLst>
              </p:cNvPr>
              <p:cNvCxnSpPr>
                <a:cxnSpLocks/>
                <a:stCxn id="99" idx="4"/>
                <a:endCxn id="102" idx="0"/>
              </p:cNvCxnSpPr>
              <p:nvPr/>
            </p:nvCxnSpPr>
            <p:spPr>
              <a:xfrm>
                <a:off x="4688875" y="3706605"/>
                <a:ext cx="1469462" cy="12191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F7FCE3B4-8016-4DBF-94FB-97EA9723217A}"/>
                  </a:ext>
                </a:extLst>
              </p:cNvPr>
              <p:cNvCxnSpPr>
                <a:cxnSpLocks/>
                <a:stCxn id="99" idx="4"/>
                <a:endCxn id="113" idx="0"/>
              </p:cNvCxnSpPr>
              <p:nvPr/>
            </p:nvCxnSpPr>
            <p:spPr>
              <a:xfrm>
                <a:off x="4688875" y="3706605"/>
                <a:ext cx="490755" cy="12119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50EA5D8-F644-48B3-97BD-A10C6D625E5E}"/>
                </a:ext>
              </a:extLst>
            </p:cNvPr>
            <p:cNvCxnSpPr>
              <a:cxnSpLocks/>
              <a:stCxn id="105" idx="4"/>
              <a:endCxn id="106" idx="0"/>
            </p:cNvCxnSpPr>
            <p:nvPr/>
          </p:nvCxnSpPr>
          <p:spPr>
            <a:xfrm flipH="1">
              <a:off x="2610870" y="1981142"/>
              <a:ext cx="787726" cy="6511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Multi-Terminal Binary Decision Diagram (MTBDD)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153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Boolean variables in decision nodes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Actions in the terminal nodes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Ordered</a:t>
            </a:r>
            <a:r>
              <a:rPr lang="en-US" sz="1600" dirty="0"/>
              <a:t>: strict variable ordering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Reduced</a:t>
            </a:r>
            <a:r>
              <a:rPr lang="en-US" sz="1600" dirty="0"/>
              <a:t>: merging isomorphic subgraphs</a:t>
            </a:r>
          </a:p>
        </p:txBody>
      </p:sp>
    </p:spTree>
    <p:extLst>
      <p:ext uri="{BB962C8B-B14F-4D97-AF65-F5344CB8AC3E}">
        <p14:creationId xmlns:p14="http://schemas.microsoft.com/office/powerpoint/2010/main" val="99940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86F83B8A-E37B-4C95-A095-01D4D72E0276}"/>
              </a:ext>
            </a:extLst>
          </p:cNvPr>
          <p:cNvGrpSpPr/>
          <p:nvPr/>
        </p:nvGrpSpPr>
        <p:grpSpPr>
          <a:xfrm>
            <a:off x="637486" y="1490670"/>
            <a:ext cx="3745937" cy="3587903"/>
            <a:chOff x="1832615" y="1635048"/>
            <a:chExt cx="3745937" cy="35879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6ECFF28-B017-4EEA-ACAB-D6994544EDFE}"/>
                </a:ext>
              </a:extLst>
            </p:cNvPr>
            <p:cNvGrpSpPr/>
            <p:nvPr/>
          </p:nvGrpSpPr>
          <p:grpSpPr>
            <a:xfrm>
              <a:off x="1832615" y="1635048"/>
              <a:ext cx="3745937" cy="3587903"/>
              <a:chOff x="2706911" y="1612713"/>
              <a:chExt cx="3745937" cy="358790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41986A-7652-449F-8F5B-40E2C721D87F}"/>
                  </a:ext>
                </a:extLst>
              </p:cNvPr>
              <p:cNvGrpSpPr/>
              <p:nvPr/>
            </p:nvGrpSpPr>
            <p:grpSpPr>
              <a:xfrm>
                <a:off x="2706911" y="1612713"/>
                <a:ext cx="3745937" cy="3587903"/>
                <a:chOff x="7012277" y="1468271"/>
                <a:chExt cx="3745937" cy="3587903"/>
              </a:xfrm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88E4ABC1-970A-4EFE-879A-045E408A1A95}"/>
                    </a:ext>
                  </a:extLst>
                </p:cNvPr>
                <p:cNvSpPr/>
                <p:nvPr/>
              </p:nvSpPr>
              <p:spPr>
                <a:xfrm>
                  <a:off x="8087503" y="1468271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0</a:t>
                  </a: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B2388A7-F9B1-44F4-95FE-CEDDD60060E7}"/>
                    </a:ext>
                  </a:extLst>
                </p:cNvPr>
                <p:cNvSpPr/>
                <p:nvPr/>
              </p:nvSpPr>
              <p:spPr>
                <a:xfrm>
                  <a:off x="7299777" y="2465546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1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15C2EEA3-8CFF-4B2B-8B9B-0D64F7D152C0}"/>
                    </a:ext>
                  </a:extLst>
                </p:cNvPr>
                <p:cNvCxnSpPr>
                  <a:cxnSpLocks/>
                  <a:stCxn id="105" idx="4"/>
                  <a:endCxn id="98" idx="0"/>
                </p:cNvCxnSpPr>
                <p:nvPr/>
              </p:nvCxnSpPr>
              <p:spPr>
                <a:xfrm>
                  <a:off x="8578258" y="1814365"/>
                  <a:ext cx="906738" cy="65118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9C451021-5215-46A8-862D-E9F513288C4C}"/>
                    </a:ext>
                  </a:extLst>
                </p:cNvPr>
                <p:cNvSpPr/>
                <p:nvPr/>
              </p:nvSpPr>
              <p:spPr>
                <a:xfrm>
                  <a:off x="7012277" y="4782814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←</a:t>
                  </a: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459D32D8-6F8D-48EC-953B-6443E2F04FB8}"/>
                    </a:ext>
                  </a:extLst>
                </p:cNvPr>
                <p:cNvSpPr/>
                <p:nvPr/>
              </p:nvSpPr>
              <p:spPr>
                <a:xfrm>
                  <a:off x="8390823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↓</a:t>
                  </a: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DAA2BE7F-3BE3-45B1-80CA-27BCD4004AF8}"/>
                    </a:ext>
                  </a:extLst>
                </p:cNvPr>
                <p:cNvCxnSpPr>
                  <a:cxnSpLocks/>
                  <a:stCxn id="106" idx="4"/>
                  <a:endCxn id="108" idx="0"/>
                </p:cNvCxnSpPr>
                <p:nvPr/>
              </p:nvCxnSpPr>
              <p:spPr>
                <a:xfrm flipH="1">
                  <a:off x="7156027" y="2811640"/>
                  <a:ext cx="634505" cy="19711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4C975C8D-80F4-4805-A748-450053325E98}"/>
                    </a:ext>
                  </a:extLst>
                </p:cNvPr>
                <p:cNvCxnSpPr>
                  <a:cxnSpLocks/>
                  <a:stCxn id="106" idx="4"/>
                  <a:endCxn id="109" idx="0"/>
                </p:cNvCxnSpPr>
                <p:nvPr/>
              </p:nvCxnSpPr>
              <p:spPr>
                <a:xfrm>
                  <a:off x="7790532" y="2811640"/>
                  <a:ext cx="744041" cy="19624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D7A67E4-77CC-42DF-9518-CAC9EC6567FC}"/>
                    </a:ext>
                  </a:extLst>
                </p:cNvPr>
                <p:cNvSpPr/>
                <p:nvPr/>
              </p:nvSpPr>
              <p:spPr>
                <a:xfrm>
                  <a:off x="9776705" y="3216069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2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D979C38-8282-4A76-BFBB-895A99AF6E3F}"/>
                    </a:ext>
                  </a:extLst>
                </p:cNvPr>
                <p:cNvSpPr/>
                <p:nvPr/>
              </p:nvSpPr>
              <p:spPr>
                <a:xfrm>
                  <a:off x="9341246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→</a:t>
                  </a:r>
                </a:p>
              </p:txBody>
            </p: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CCBFEA9E-7330-4DEA-9822-178C2D8A0670}"/>
                    </a:ext>
                  </a:extLst>
                </p:cNvPr>
                <p:cNvCxnSpPr>
                  <a:cxnSpLocks/>
                  <a:stCxn id="112" idx="4"/>
                  <a:endCxn id="113" idx="0"/>
                </p:cNvCxnSpPr>
                <p:nvPr/>
              </p:nvCxnSpPr>
              <p:spPr>
                <a:xfrm flipH="1">
                  <a:off x="9484996" y="3562163"/>
                  <a:ext cx="782464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08647E1-61E6-4CA8-8FF7-E532EE6D80DD}"/>
                    </a:ext>
                  </a:extLst>
                </p:cNvPr>
                <p:cNvCxnSpPr>
                  <a:cxnSpLocks/>
                  <a:stCxn id="112" idx="4"/>
                  <a:endCxn id="109" idx="0"/>
                </p:cNvCxnSpPr>
                <p:nvPr/>
              </p:nvCxnSpPr>
              <p:spPr>
                <a:xfrm flipH="1">
                  <a:off x="8534573" y="3562163"/>
                  <a:ext cx="1732887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52C4280-BC77-4FEC-B818-385E20FB0AFC}"/>
                  </a:ext>
                </a:extLst>
              </p:cNvPr>
              <p:cNvSpPr/>
              <p:nvPr/>
            </p:nvSpPr>
            <p:spPr>
              <a:xfrm>
                <a:off x="4688875" y="2609988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endParaRPr lang="en-US" sz="1400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4397AA0-F6CC-404A-8D47-8A5729919A90}"/>
                  </a:ext>
                </a:extLst>
              </p:cNvPr>
              <p:cNvSpPr/>
              <p:nvPr/>
            </p:nvSpPr>
            <p:spPr>
              <a:xfrm>
                <a:off x="4198120" y="3360511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endParaRPr lang="en-US" sz="1400" b="1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32E774C4-4426-4638-8F9E-1E66151EADA9}"/>
                  </a:ext>
                </a:extLst>
              </p:cNvPr>
              <p:cNvCxnSpPr>
                <a:cxnSpLocks/>
                <a:stCxn id="98" idx="4"/>
                <a:endCxn id="99" idx="0"/>
              </p:cNvCxnSpPr>
              <p:nvPr/>
            </p:nvCxnSpPr>
            <p:spPr>
              <a:xfrm flipH="1">
                <a:off x="4688875" y="2956082"/>
                <a:ext cx="490755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3162510F-0B6A-4080-B47E-8E7BF31EFBFC}"/>
                  </a:ext>
                </a:extLst>
              </p:cNvPr>
              <p:cNvCxnSpPr>
                <a:cxnSpLocks/>
                <a:stCxn id="98" idx="4"/>
                <a:endCxn id="112" idx="0"/>
              </p:cNvCxnSpPr>
              <p:nvPr/>
            </p:nvCxnSpPr>
            <p:spPr>
              <a:xfrm>
                <a:off x="5179630" y="2956082"/>
                <a:ext cx="782464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0F899A4-C48E-4E28-A6BC-667AB9A4D2DF}"/>
                  </a:ext>
                </a:extLst>
              </p:cNvPr>
              <p:cNvSpPr/>
              <p:nvPr/>
            </p:nvSpPr>
            <p:spPr>
              <a:xfrm>
                <a:off x="6014587" y="4925777"/>
                <a:ext cx="287500" cy="2733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0070C0"/>
                    </a:solidFill>
                  </a:rPr>
                  <a:t>↑</a:t>
                </a: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4C583291-8DCB-4421-A69D-9C1AFB7E1576}"/>
                  </a:ext>
                </a:extLst>
              </p:cNvPr>
              <p:cNvCxnSpPr>
                <a:cxnSpLocks/>
                <a:stCxn id="99" idx="4"/>
                <a:endCxn id="102" idx="0"/>
              </p:cNvCxnSpPr>
              <p:nvPr/>
            </p:nvCxnSpPr>
            <p:spPr>
              <a:xfrm>
                <a:off x="4688875" y="3706605"/>
                <a:ext cx="1469462" cy="12191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F7FCE3B4-8016-4DBF-94FB-97EA9723217A}"/>
                  </a:ext>
                </a:extLst>
              </p:cNvPr>
              <p:cNvCxnSpPr>
                <a:cxnSpLocks/>
                <a:stCxn id="99" idx="4"/>
                <a:endCxn id="113" idx="0"/>
              </p:cNvCxnSpPr>
              <p:nvPr/>
            </p:nvCxnSpPr>
            <p:spPr>
              <a:xfrm>
                <a:off x="4688875" y="3706605"/>
                <a:ext cx="490755" cy="12119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50EA5D8-F644-48B3-97BD-A10C6D625E5E}"/>
                </a:ext>
              </a:extLst>
            </p:cNvPr>
            <p:cNvCxnSpPr>
              <a:cxnSpLocks/>
              <a:stCxn id="105" idx="4"/>
              <a:endCxn id="106" idx="0"/>
            </p:cNvCxnSpPr>
            <p:nvPr/>
          </p:nvCxnSpPr>
          <p:spPr>
            <a:xfrm flipH="1">
              <a:off x="2610870" y="1981142"/>
              <a:ext cx="787726" cy="6511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Multi-Terminal Binary Decision Diagram (MTBDD)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153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Boolean variables in decision nodes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Actions in the terminal nodes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Ordered</a:t>
            </a:r>
            <a:r>
              <a:rPr lang="en-US" sz="1600" dirty="0"/>
              <a:t>: strict variable ordering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Reduced</a:t>
            </a:r>
            <a:r>
              <a:rPr lang="en-US" sz="1600" dirty="0"/>
              <a:t>: merging isomorphic subgraphs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0DE9B-43E3-455A-A7D1-BF6ECDCA13DF}"/>
              </a:ext>
            </a:extLst>
          </p:cNvPr>
          <p:cNvSpPr txBox="1"/>
          <p:nvPr/>
        </p:nvSpPr>
        <p:spPr>
          <a:xfrm>
            <a:off x="5106792" y="3551890"/>
            <a:ext cx="6259040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☺️ Canonical representation	 </a:t>
            </a:r>
          </a:p>
          <a:p>
            <a:pPr>
              <a:lnSpc>
                <a:spcPct val="150000"/>
              </a:lnSpc>
            </a:pPr>
            <a:r>
              <a:rPr lang="en-US" dirty="0"/>
              <a:t>☺️ Less redundant</a:t>
            </a:r>
          </a:p>
          <a:p>
            <a:pPr>
              <a:lnSpc>
                <a:spcPct val="150000"/>
              </a:lnSpc>
            </a:pPr>
            <a:r>
              <a:rPr lang="en-US" dirty="0"/>
              <a:t>😞Not explainable </a:t>
            </a:r>
            <a:endParaRPr lang="en-US" sz="18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8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86F83B8A-E37B-4C95-A095-01D4D72E0276}"/>
              </a:ext>
            </a:extLst>
          </p:cNvPr>
          <p:cNvGrpSpPr/>
          <p:nvPr/>
        </p:nvGrpSpPr>
        <p:grpSpPr>
          <a:xfrm>
            <a:off x="637486" y="1490670"/>
            <a:ext cx="3745937" cy="3587903"/>
            <a:chOff x="1832615" y="1635048"/>
            <a:chExt cx="3745937" cy="35879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6ECFF28-B017-4EEA-ACAB-D6994544EDFE}"/>
                </a:ext>
              </a:extLst>
            </p:cNvPr>
            <p:cNvGrpSpPr/>
            <p:nvPr/>
          </p:nvGrpSpPr>
          <p:grpSpPr>
            <a:xfrm>
              <a:off x="1832615" y="1635048"/>
              <a:ext cx="3745937" cy="3587903"/>
              <a:chOff x="2706911" y="1612713"/>
              <a:chExt cx="3745937" cy="358790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41986A-7652-449F-8F5B-40E2C721D87F}"/>
                  </a:ext>
                </a:extLst>
              </p:cNvPr>
              <p:cNvGrpSpPr/>
              <p:nvPr/>
            </p:nvGrpSpPr>
            <p:grpSpPr>
              <a:xfrm>
                <a:off x="2706911" y="1612713"/>
                <a:ext cx="3745937" cy="3587903"/>
                <a:chOff x="7012277" y="1468271"/>
                <a:chExt cx="3745937" cy="3587903"/>
              </a:xfrm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88E4ABC1-970A-4EFE-879A-045E408A1A95}"/>
                    </a:ext>
                  </a:extLst>
                </p:cNvPr>
                <p:cNvSpPr/>
                <p:nvPr/>
              </p:nvSpPr>
              <p:spPr>
                <a:xfrm>
                  <a:off x="8087503" y="1468271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0</a:t>
                  </a: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B2388A7-F9B1-44F4-95FE-CEDDD60060E7}"/>
                    </a:ext>
                  </a:extLst>
                </p:cNvPr>
                <p:cNvSpPr/>
                <p:nvPr/>
              </p:nvSpPr>
              <p:spPr>
                <a:xfrm>
                  <a:off x="7299777" y="2465546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1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15C2EEA3-8CFF-4B2B-8B9B-0D64F7D152C0}"/>
                    </a:ext>
                  </a:extLst>
                </p:cNvPr>
                <p:cNvCxnSpPr>
                  <a:cxnSpLocks/>
                  <a:stCxn id="105" idx="4"/>
                  <a:endCxn id="98" idx="0"/>
                </p:cNvCxnSpPr>
                <p:nvPr/>
              </p:nvCxnSpPr>
              <p:spPr>
                <a:xfrm>
                  <a:off x="8578258" y="1814365"/>
                  <a:ext cx="906738" cy="65118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9C451021-5215-46A8-862D-E9F513288C4C}"/>
                    </a:ext>
                  </a:extLst>
                </p:cNvPr>
                <p:cNvSpPr/>
                <p:nvPr/>
              </p:nvSpPr>
              <p:spPr>
                <a:xfrm>
                  <a:off x="7012277" y="4782814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←</a:t>
                  </a: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459D32D8-6F8D-48EC-953B-6443E2F04FB8}"/>
                    </a:ext>
                  </a:extLst>
                </p:cNvPr>
                <p:cNvSpPr/>
                <p:nvPr/>
              </p:nvSpPr>
              <p:spPr>
                <a:xfrm>
                  <a:off x="8390823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↓</a:t>
                  </a: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DAA2BE7F-3BE3-45B1-80CA-27BCD4004AF8}"/>
                    </a:ext>
                  </a:extLst>
                </p:cNvPr>
                <p:cNvCxnSpPr>
                  <a:cxnSpLocks/>
                  <a:stCxn id="106" idx="4"/>
                  <a:endCxn id="108" idx="0"/>
                </p:cNvCxnSpPr>
                <p:nvPr/>
              </p:nvCxnSpPr>
              <p:spPr>
                <a:xfrm flipH="1">
                  <a:off x="7156027" y="2811640"/>
                  <a:ext cx="634505" cy="19711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4C975C8D-80F4-4805-A748-450053325E98}"/>
                    </a:ext>
                  </a:extLst>
                </p:cNvPr>
                <p:cNvCxnSpPr>
                  <a:cxnSpLocks/>
                  <a:stCxn id="106" idx="4"/>
                  <a:endCxn id="109" idx="0"/>
                </p:cNvCxnSpPr>
                <p:nvPr/>
              </p:nvCxnSpPr>
              <p:spPr>
                <a:xfrm>
                  <a:off x="7790532" y="2811640"/>
                  <a:ext cx="744041" cy="19624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D7A67E4-77CC-42DF-9518-CAC9EC6567FC}"/>
                    </a:ext>
                  </a:extLst>
                </p:cNvPr>
                <p:cNvSpPr/>
                <p:nvPr/>
              </p:nvSpPr>
              <p:spPr>
                <a:xfrm>
                  <a:off x="9776705" y="3216069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2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D979C38-8282-4A76-BFBB-895A99AF6E3F}"/>
                    </a:ext>
                  </a:extLst>
                </p:cNvPr>
                <p:cNvSpPr/>
                <p:nvPr/>
              </p:nvSpPr>
              <p:spPr>
                <a:xfrm>
                  <a:off x="9341246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→</a:t>
                  </a:r>
                </a:p>
              </p:txBody>
            </p: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CCBFEA9E-7330-4DEA-9822-178C2D8A0670}"/>
                    </a:ext>
                  </a:extLst>
                </p:cNvPr>
                <p:cNvCxnSpPr>
                  <a:cxnSpLocks/>
                  <a:stCxn id="112" idx="4"/>
                  <a:endCxn id="113" idx="0"/>
                </p:cNvCxnSpPr>
                <p:nvPr/>
              </p:nvCxnSpPr>
              <p:spPr>
                <a:xfrm flipH="1">
                  <a:off x="9484996" y="3562163"/>
                  <a:ext cx="782464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08647E1-61E6-4CA8-8FF7-E532EE6D80DD}"/>
                    </a:ext>
                  </a:extLst>
                </p:cNvPr>
                <p:cNvCxnSpPr>
                  <a:cxnSpLocks/>
                  <a:stCxn id="112" idx="4"/>
                  <a:endCxn id="109" idx="0"/>
                </p:cNvCxnSpPr>
                <p:nvPr/>
              </p:nvCxnSpPr>
              <p:spPr>
                <a:xfrm flipH="1">
                  <a:off x="8534573" y="3562163"/>
                  <a:ext cx="1732887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52C4280-BC77-4FEC-B818-385E20FB0AFC}"/>
                  </a:ext>
                </a:extLst>
              </p:cNvPr>
              <p:cNvSpPr/>
              <p:nvPr/>
            </p:nvSpPr>
            <p:spPr>
              <a:xfrm>
                <a:off x="4688875" y="2609988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endParaRPr lang="en-US" sz="1400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4397AA0-F6CC-404A-8D47-8A5729919A90}"/>
                  </a:ext>
                </a:extLst>
              </p:cNvPr>
              <p:cNvSpPr/>
              <p:nvPr/>
            </p:nvSpPr>
            <p:spPr>
              <a:xfrm>
                <a:off x="4198120" y="3360511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endParaRPr lang="en-US" sz="1400" b="1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32E774C4-4426-4638-8F9E-1E66151EADA9}"/>
                  </a:ext>
                </a:extLst>
              </p:cNvPr>
              <p:cNvCxnSpPr>
                <a:cxnSpLocks/>
                <a:stCxn id="98" idx="4"/>
                <a:endCxn id="99" idx="0"/>
              </p:cNvCxnSpPr>
              <p:nvPr/>
            </p:nvCxnSpPr>
            <p:spPr>
              <a:xfrm flipH="1">
                <a:off x="4688875" y="2956082"/>
                <a:ext cx="490755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3162510F-0B6A-4080-B47E-8E7BF31EFBFC}"/>
                  </a:ext>
                </a:extLst>
              </p:cNvPr>
              <p:cNvCxnSpPr>
                <a:cxnSpLocks/>
                <a:stCxn id="98" idx="4"/>
                <a:endCxn id="112" idx="0"/>
              </p:cNvCxnSpPr>
              <p:nvPr/>
            </p:nvCxnSpPr>
            <p:spPr>
              <a:xfrm>
                <a:off x="5179630" y="2956082"/>
                <a:ext cx="782464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0F899A4-C48E-4E28-A6BC-667AB9A4D2DF}"/>
                  </a:ext>
                </a:extLst>
              </p:cNvPr>
              <p:cNvSpPr/>
              <p:nvPr/>
            </p:nvSpPr>
            <p:spPr>
              <a:xfrm>
                <a:off x="6014587" y="4925777"/>
                <a:ext cx="287500" cy="2733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0070C0"/>
                    </a:solidFill>
                  </a:rPr>
                  <a:t>↑</a:t>
                </a: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4C583291-8DCB-4421-A69D-9C1AFB7E1576}"/>
                  </a:ext>
                </a:extLst>
              </p:cNvPr>
              <p:cNvCxnSpPr>
                <a:cxnSpLocks/>
                <a:stCxn id="99" idx="4"/>
                <a:endCxn id="102" idx="0"/>
              </p:cNvCxnSpPr>
              <p:nvPr/>
            </p:nvCxnSpPr>
            <p:spPr>
              <a:xfrm>
                <a:off x="4688875" y="3706605"/>
                <a:ext cx="1469462" cy="12191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F7FCE3B4-8016-4DBF-94FB-97EA9723217A}"/>
                  </a:ext>
                </a:extLst>
              </p:cNvPr>
              <p:cNvCxnSpPr>
                <a:cxnSpLocks/>
                <a:stCxn id="99" idx="4"/>
                <a:endCxn id="113" idx="0"/>
              </p:cNvCxnSpPr>
              <p:nvPr/>
            </p:nvCxnSpPr>
            <p:spPr>
              <a:xfrm>
                <a:off x="4688875" y="3706605"/>
                <a:ext cx="490755" cy="12119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50EA5D8-F644-48B3-97BD-A10C6D625E5E}"/>
                </a:ext>
              </a:extLst>
            </p:cNvPr>
            <p:cNvCxnSpPr>
              <a:cxnSpLocks/>
              <a:stCxn id="105" idx="4"/>
              <a:endCxn id="106" idx="0"/>
            </p:cNvCxnSpPr>
            <p:nvPr/>
          </p:nvCxnSpPr>
          <p:spPr>
            <a:xfrm flipH="1">
              <a:off x="2610870" y="1981142"/>
              <a:ext cx="787726" cy="6511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Decision Diagram (PDD)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8329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86F83B8A-E37B-4C95-A095-01D4D72E0276}"/>
              </a:ext>
            </a:extLst>
          </p:cNvPr>
          <p:cNvGrpSpPr/>
          <p:nvPr/>
        </p:nvGrpSpPr>
        <p:grpSpPr>
          <a:xfrm>
            <a:off x="637486" y="1490670"/>
            <a:ext cx="3745937" cy="3587903"/>
            <a:chOff x="1832615" y="1635048"/>
            <a:chExt cx="3745937" cy="35879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6ECFF28-B017-4EEA-ACAB-D6994544EDFE}"/>
                </a:ext>
              </a:extLst>
            </p:cNvPr>
            <p:cNvGrpSpPr/>
            <p:nvPr/>
          </p:nvGrpSpPr>
          <p:grpSpPr>
            <a:xfrm>
              <a:off x="1832615" y="1635048"/>
              <a:ext cx="3745937" cy="3587903"/>
              <a:chOff x="2706911" y="1612713"/>
              <a:chExt cx="3745937" cy="358790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41986A-7652-449F-8F5B-40E2C721D87F}"/>
                  </a:ext>
                </a:extLst>
              </p:cNvPr>
              <p:cNvGrpSpPr/>
              <p:nvPr/>
            </p:nvGrpSpPr>
            <p:grpSpPr>
              <a:xfrm>
                <a:off x="2706911" y="1612713"/>
                <a:ext cx="3745937" cy="3587903"/>
                <a:chOff x="7012277" y="1468271"/>
                <a:chExt cx="3745937" cy="3587903"/>
              </a:xfrm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88E4ABC1-970A-4EFE-879A-045E408A1A95}"/>
                    </a:ext>
                  </a:extLst>
                </p:cNvPr>
                <p:cNvSpPr/>
                <p:nvPr/>
              </p:nvSpPr>
              <p:spPr>
                <a:xfrm>
                  <a:off x="8087503" y="1468271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0</a:t>
                  </a: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B2388A7-F9B1-44F4-95FE-CEDDD60060E7}"/>
                    </a:ext>
                  </a:extLst>
                </p:cNvPr>
                <p:cNvSpPr/>
                <p:nvPr/>
              </p:nvSpPr>
              <p:spPr>
                <a:xfrm>
                  <a:off x="7299777" y="2465546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2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15C2EEA3-8CFF-4B2B-8B9B-0D64F7D152C0}"/>
                    </a:ext>
                  </a:extLst>
                </p:cNvPr>
                <p:cNvCxnSpPr>
                  <a:cxnSpLocks/>
                  <a:stCxn id="105" idx="4"/>
                  <a:endCxn id="98" idx="0"/>
                </p:cNvCxnSpPr>
                <p:nvPr/>
              </p:nvCxnSpPr>
              <p:spPr>
                <a:xfrm>
                  <a:off x="8578258" y="1814365"/>
                  <a:ext cx="906738" cy="65118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9C451021-5215-46A8-862D-E9F513288C4C}"/>
                    </a:ext>
                  </a:extLst>
                </p:cNvPr>
                <p:cNvSpPr/>
                <p:nvPr/>
              </p:nvSpPr>
              <p:spPr>
                <a:xfrm>
                  <a:off x="7012277" y="4782814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←</a:t>
                  </a: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459D32D8-6F8D-48EC-953B-6443E2F04FB8}"/>
                    </a:ext>
                  </a:extLst>
                </p:cNvPr>
                <p:cNvSpPr/>
                <p:nvPr/>
              </p:nvSpPr>
              <p:spPr>
                <a:xfrm>
                  <a:off x="8390823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↓</a:t>
                  </a: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DAA2BE7F-3BE3-45B1-80CA-27BCD4004AF8}"/>
                    </a:ext>
                  </a:extLst>
                </p:cNvPr>
                <p:cNvCxnSpPr>
                  <a:cxnSpLocks/>
                  <a:stCxn id="106" idx="4"/>
                  <a:endCxn id="108" idx="0"/>
                </p:cNvCxnSpPr>
                <p:nvPr/>
              </p:nvCxnSpPr>
              <p:spPr>
                <a:xfrm flipH="1">
                  <a:off x="7156027" y="2811640"/>
                  <a:ext cx="634505" cy="19711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4C975C8D-80F4-4805-A748-450053325E98}"/>
                    </a:ext>
                  </a:extLst>
                </p:cNvPr>
                <p:cNvCxnSpPr>
                  <a:cxnSpLocks/>
                  <a:stCxn id="106" idx="4"/>
                  <a:endCxn id="109" idx="0"/>
                </p:cNvCxnSpPr>
                <p:nvPr/>
              </p:nvCxnSpPr>
              <p:spPr>
                <a:xfrm>
                  <a:off x="7790532" y="2811640"/>
                  <a:ext cx="744041" cy="19624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D7A67E4-77CC-42DF-9518-CAC9EC6567FC}"/>
                    </a:ext>
                  </a:extLst>
                </p:cNvPr>
                <p:cNvSpPr/>
                <p:nvPr/>
              </p:nvSpPr>
              <p:spPr>
                <a:xfrm>
                  <a:off x="9776705" y="3216069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x</a:t>
                  </a:r>
                  <a:r>
                    <a:rPr lang="en-US" sz="1400" baseline="-25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2</a:t>
                  </a:r>
                  <a:endParaRPr lang="en-US" sz="1400" b="1" baseline="-2500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D979C38-8282-4A76-BFBB-895A99AF6E3F}"/>
                    </a:ext>
                  </a:extLst>
                </p:cNvPr>
                <p:cNvSpPr/>
                <p:nvPr/>
              </p:nvSpPr>
              <p:spPr>
                <a:xfrm>
                  <a:off x="9341246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→</a:t>
                  </a:r>
                </a:p>
              </p:txBody>
            </p: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CCBFEA9E-7330-4DEA-9822-178C2D8A0670}"/>
                    </a:ext>
                  </a:extLst>
                </p:cNvPr>
                <p:cNvCxnSpPr>
                  <a:cxnSpLocks/>
                  <a:stCxn id="112" idx="4"/>
                  <a:endCxn id="113" idx="0"/>
                </p:cNvCxnSpPr>
                <p:nvPr/>
              </p:nvCxnSpPr>
              <p:spPr>
                <a:xfrm flipH="1">
                  <a:off x="9484996" y="3562163"/>
                  <a:ext cx="782464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08647E1-61E6-4CA8-8FF7-E532EE6D80DD}"/>
                    </a:ext>
                  </a:extLst>
                </p:cNvPr>
                <p:cNvCxnSpPr>
                  <a:cxnSpLocks/>
                  <a:stCxn id="112" idx="4"/>
                  <a:endCxn id="109" idx="0"/>
                </p:cNvCxnSpPr>
                <p:nvPr/>
              </p:nvCxnSpPr>
              <p:spPr>
                <a:xfrm flipH="1">
                  <a:off x="8534573" y="3562163"/>
                  <a:ext cx="1732887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52C4280-BC77-4FEC-B818-385E20FB0AFC}"/>
                  </a:ext>
                </a:extLst>
              </p:cNvPr>
              <p:cNvSpPr/>
              <p:nvPr/>
            </p:nvSpPr>
            <p:spPr>
              <a:xfrm>
                <a:off x="4688875" y="2609988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endParaRPr lang="en-US" sz="1400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4397AA0-F6CC-404A-8D47-8A5729919A90}"/>
                  </a:ext>
                </a:extLst>
              </p:cNvPr>
              <p:cNvSpPr/>
              <p:nvPr/>
            </p:nvSpPr>
            <p:spPr>
              <a:xfrm>
                <a:off x="4198120" y="3360511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x</a:t>
                </a:r>
                <a:r>
                  <a:rPr lang="en-US" sz="1400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endParaRPr lang="en-US" sz="1400" b="1" baseline="-2500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32E774C4-4426-4638-8F9E-1E66151EADA9}"/>
                  </a:ext>
                </a:extLst>
              </p:cNvPr>
              <p:cNvCxnSpPr>
                <a:cxnSpLocks/>
                <a:stCxn id="98" idx="4"/>
                <a:endCxn id="99" idx="0"/>
              </p:cNvCxnSpPr>
              <p:nvPr/>
            </p:nvCxnSpPr>
            <p:spPr>
              <a:xfrm flipH="1">
                <a:off x="4688875" y="2956082"/>
                <a:ext cx="490755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3162510F-0B6A-4080-B47E-8E7BF31EFBFC}"/>
                  </a:ext>
                </a:extLst>
              </p:cNvPr>
              <p:cNvCxnSpPr>
                <a:cxnSpLocks/>
                <a:stCxn id="98" idx="4"/>
                <a:endCxn id="112" idx="0"/>
              </p:cNvCxnSpPr>
              <p:nvPr/>
            </p:nvCxnSpPr>
            <p:spPr>
              <a:xfrm>
                <a:off x="5179630" y="2956082"/>
                <a:ext cx="782464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0F899A4-C48E-4E28-A6BC-667AB9A4D2DF}"/>
                  </a:ext>
                </a:extLst>
              </p:cNvPr>
              <p:cNvSpPr/>
              <p:nvPr/>
            </p:nvSpPr>
            <p:spPr>
              <a:xfrm>
                <a:off x="6014587" y="4925777"/>
                <a:ext cx="287500" cy="2733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0070C0"/>
                    </a:solidFill>
                  </a:rPr>
                  <a:t>↑</a:t>
                </a: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4C583291-8DCB-4421-A69D-9C1AFB7E1576}"/>
                  </a:ext>
                </a:extLst>
              </p:cNvPr>
              <p:cNvCxnSpPr>
                <a:cxnSpLocks/>
                <a:stCxn id="99" idx="4"/>
                <a:endCxn id="102" idx="0"/>
              </p:cNvCxnSpPr>
              <p:nvPr/>
            </p:nvCxnSpPr>
            <p:spPr>
              <a:xfrm>
                <a:off x="4688875" y="3706605"/>
                <a:ext cx="1469462" cy="12191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F7FCE3B4-8016-4DBF-94FB-97EA9723217A}"/>
                  </a:ext>
                </a:extLst>
              </p:cNvPr>
              <p:cNvCxnSpPr>
                <a:cxnSpLocks/>
                <a:stCxn id="99" idx="4"/>
                <a:endCxn id="113" idx="0"/>
              </p:cNvCxnSpPr>
              <p:nvPr/>
            </p:nvCxnSpPr>
            <p:spPr>
              <a:xfrm>
                <a:off x="4688875" y="3706605"/>
                <a:ext cx="490755" cy="12119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50EA5D8-F644-48B3-97BD-A10C6D625E5E}"/>
                </a:ext>
              </a:extLst>
            </p:cNvPr>
            <p:cNvCxnSpPr>
              <a:cxnSpLocks/>
              <a:stCxn id="105" idx="4"/>
              <a:endCxn id="106" idx="0"/>
            </p:cNvCxnSpPr>
            <p:nvPr/>
          </p:nvCxnSpPr>
          <p:spPr>
            <a:xfrm flipH="1">
              <a:off x="2610870" y="1981142"/>
              <a:ext cx="787726" cy="6511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Decision Diagram (PDD)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MTBDD + </a:t>
            </a:r>
            <a:r>
              <a:rPr lang="en-US" sz="1600" dirty="0">
                <a:solidFill>
                  <a:schemeClr val="accent1"/>
                </a:solidFill>
              </a:rPr>
              <a:t>Predicate labeling function</a:t>
            </a:r>
            <a:r>
              <a:rPr lang="en-US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</a:rPr>
              <a:t>	</a:t>
            </a:r>
            <a:r>
              <a:rPr lang="el-GR" sz="1600" dirty="0">
                <a:effectLst/>
              </a:rPr>
              <a:t>γ</a:t>
            </a:r>
            <a:r>
              <a:rPr lang="en-US" sz="1600" dirty="0">
                <a:effectLst/>
              </a:rPr>
              <a:t> : Variables </a:t>
            </a:r>
            <a:r>
              <a:rPr lang="en-US" sz="1600" dirty="0"/>
              <a:t>→</a:t>
            </a:r>
            <a:r>
              <a:rPr lang="en-US" sz="1600" dirty="0">
                <a:effectLst/>
              </a:rPr>
              <a:t> Predicates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/>
              <a:t>0</a:t>
            </a:r>
            <a:r>
              <a:rPr lang="en-US" sz="1600" dirty="0"/>
              <a:t> ↦ x &gt; 7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>
                <a:effectLst/>
              </a:rPr>
              <a:t>1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↦ x &gt; 1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/>
              <a:t>2</a:t>
            </a:r>
            <a:r>
              <a:rPr lang="en-US" sz="1600" dirty="0"/>
              <a:t> ↦ y &gt; 2</a:t>
            </a:r>
            <a:endParaRPr lang="en-US" sz="1600" dirty="0">
              <a:effectLst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116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384383"/>
              </p:ext>
            </p:extLst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49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86F83B8A-E37B-4C95-A095-01D4D72E0276}"/>
              </a:ext>
            </a:extLst>
          </p:cNvPr>
          <p:cNvGrpSpPr/>
          <p:nvPr/>
        </p:nvGrpSpPr>
        <p:grpSpPr>
          <a:xfrm>
            <a:off x="637486" y="1490670"/>
            <a:ext cx="3745937" cy="3587903"/>
            <a:chOff x="1832615" y="1635048"/>
            <a:chExt cx="3745937" cy="35879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6ECFF28-B017-4EEA-ACAB-D6994544EDFE}"/>
                </a:ext>
              </a:extLst>
            </p:cNvPr>
            <p:cNvGrpSpPr/>
            <p:nvPr/>
          </p:nvGrpSpPr>
          <p:grpSpPr>
            <a:xfrm>
              <a:off x="1832615" y="1635048"/>
              <a:ext cx="3745937" cy="3587903"/>
              <a:chOff x="2706911" y="1612713"/>
              <a:chExt cx="3745937" cy="358790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41986A-7652-449F-8F5B-40E2C721D87F}"/>
                  </a:ext>
                </a:extLst>
              </p:cNvPr>
              <p:cNvGrpSpPr/>
              <p:nvPr/>
            </p:nvGrpSpPr>
            <p:grpSpPr>
              <a:xfrm>
                <a:off x="2706911" y="1612713"/>
                <a:ext cx="3745937" cy="3587903"/>
                <a:chOff x="7012277" y="1468271"/>
                <a:chExt cx="3745937" cy="3587903"/>
              </a:xfrm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88E4ABC1-970A-4EFE-879A-045E408A1A95}"/>
                    </a:ext>
                  </a:extLst>
                </p:cNvPr>
                <p:cNvSpPr/>
                <p:nvPr/>
              </p:nvSpPr>
              <p:spPr>
                <a:xfrm>
                  <a:off x="8087503" y="1468271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x </a:t>
                  </a:r>
                  <a:r>
                    <a:rPr lang="en-US" sz="1400">
                      <a:solidFill>
                        <a:schemeClr val="tx1"/>
                      </a:solidFill>
                    </a:rPr>
                    <a:t>&gt; 7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B2388A7-F9B1-44F4-95FE-CEDDD60060E7}"/>
                    </a:ext>
                  </a:extLst>
                </p:cNvPr>
                <p:cNvSpPr/>
                <p:nvPr/>
              </p:nvSpPr>
              <p:spPr>
                <a:xfrm>
                  <a:off x="7299777" y="2465546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y &gt; 2</a:t>
                  </a:r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15C2EEA3-8CFF-4B2B-8B9B-0D64F7D152C0}"/>
                    </a:ext>
                  </a:extLst>
                </p:cNvPr>
                <p:cNvCxnSpPr>
                  <a:cxnSpLocks/>
                  <a:stCxn id="105" idx="4"/>
                  <a:endCxn id="98" idx="0"/>
                </p:cNvCxnSpPr>
                <p:nvPr/>
              </p:nvCxnSpPr>
              <p:spPr>
                <a:xfrm>
                  <a:off x="8578258" y="1814365"/>
                  <a:ext cx="906738" cy="65118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9C451021-5215-46A8-862D-E9F513288C4C}"/>
                    </a:ext>
                  </a:extLst>
                </p:cNvPr>
                <p:cNvSpPr/>
                <p:nvPr/>
              </p:nvSpPr>
              <p:spPr>
                <a:xfrm>
                  <a:off x="7012277" y="4782814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←</a:t>
                  </a: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459D32D8-6F8D-48EC-953B-6443E2F04FB8}"/>
                    </a:ext>
                  </a:extLst>
                </p:cNvPr>
                <p:cNvSpPr/>
                <p:nvPr/>
              </p:nvSpPr>
              <p:spPr>
                <a:xfrm>
                  <a:off x="8390823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↓</a:t>
                  </a: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DAA2BE7F-3BE3-45B1-80CA-27BCD4004AF8}"/>
                    </a:ext>
                  </a:extLst>
                </p:cNvPr>
                <p:cNvCxnSpPr>
                  <a:cxnSpLocks/>
                  <a:stCxn id="106" idx="4"/>
                  <a:endCxn id="108" idx="0"/>
                </p:cNvCxnSpPr>
                <p:nvPr/>
              </p:nvCxnSpPr>
              <p:spPr>
                <a:xfrm flipH="1">
                  <a:off x="7156027" y="2811640"/>
                  <a:ext cx="634505" cy="19711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4C975C8D-80F4-4805-A748-450053325E98}"/>
                    </a:ext>
                  </a:extLst>
                </p:cNvPr>
                <p:cNvCxnSpPr>
                  <a:cxnSpLocks/>
                  <a:stCxn id="106" idx="4"/>
                  <a:endCxn id="109" idx="0"/>
                </p:cNvCxnSpPr>
                <p:nvPr/>
              </p:nvCxnSpPr>
              <p:spPr>
                <a:xfrm>
                  <a:off x="7790532" y="2811640"/>
                  <a:ext cx="744041" cy="19624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D7A67E4-77CC-42DF-9518-CAC9EC6567FC}"/>
                    </a:ext>
                  </a:extLst>
                </p:cNvPr>
                <p:cNvSpPr/>
                <p:nvPr/>
              </p:nvSpPr>
              <p:spPr>
                <a:xfrm>
                  <a:off x="9776705" y="3216069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y &gt; 2</a:t>
                  </a: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D979C38-8282-4A76-BFBB-895A99AF6E3F}"/>
                    </a:ext>
                  </a:extLst>
                </p:cNvPr>
                <p:cNvSpPr/>
                <p:nvPr/>
              </p:nvSpPr>
              <p:spPr>
                <a:xfrm>
                  <a:off x="9341246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→</a:t>
                  </a:r>
                </a:p>
              </p:txBody>
            </p: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CCBFEA9E-7330-4DEA-9822-178C2D8A0670}"/>
                    </a:ext>
                  </a:extLst>
                </p:cNvPr>
                <p:cNvCxnSpPr>
                  <a:cxnSpLocks/>
                  <a:stCxn id="112" idx="4"/>
                  <a:endCxn id="113" idx="0"/>
                </p:cNvCxnSpPr>
                <p:nvPr/>
              </p:nvCxnSpPr>
              <p:spPr>
                <a:xfrm flipH="1">
                  <a:off x="9484996" y="3562163"/>
                  <a:ext cx="782464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08647E1-61E6-4CA8-8FF7-E532EE6D80DD}"/>
                    </a:ext>
                  </a:extLst>
                </p:cNvPr>
                <p:cNvCxnSpPr>
                  <a:cxnSpLocks/>
                  <a:stCxn id="112" idx="4"/>
                  <a:endCxn id="109" idx="0"/>
                </p:cNvCxnSpPr>
                <p:nvPr/>
              </p:nvCxnSpPr>
              <p:spPr>
                <a:xfrm flipH="1">
                  <a:off x="8534573" y="3562163"/>
                  <a:ext cx="1732887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52C4280-BC77-4FEC-B818-385E20FB0AFC}"/>
                  </a:ext>
                </a:extLst>
              </p:cNvPr>
              <p:cNvSpPr/>
              <p:nvPr/>
            </p:nvSpPr>
            <p:spPr>
              <a:xfrm>
                <a:off x="4688875" y="2609988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x &gt; 1</a:t>
                </a: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4397AA0-F6CC-404A-8D47-8A5729919A90}"/>
                  </a:ext>
                </a:extLst>
              </p:cNvPr>
              <p:cNvSpPr/>
              <p:nvPr/>
            </p:nvSpPr>
            <p:spPr>
              <a:xfrm>
                <a:off x="4198120" y="3360511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y &gt; 2</a:t>
                </a: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32E774C4-4426-4638-8F9E-1E66151EADA9}"/>
                  </a:ext>
                </a:extLst>
              </p:cNvPr>
              <p:cNvCxnSpPr>
                <a:cxnSpLocks/>
                <a:stCxn id="98" idx="4"/>
                <a:endCxn id="99" idx="0"/>
              </p:cNvCxnSpPr>
              <p:nvPr/>
            </p:nvCxnSpPr>
            <p:spPr>
              <a:xfrm flipH="1">
                <a:off x="4688875" y="2956082"/>
                <a:ext cx="490755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3162510F-0B6A-4080-B47E-8E7BF31EFBFC}"/>
                  </a:ext>
                </a:extLst>
              </p:cNvPr>
              <p:cNvCxnSpPr>
                <a:cxnSpLocks/>
                <a:stCxn id="98" idx="4"/>
                <a:endCxn id="112" idx="0"/>
              </p:cNvCxnSpPr>
              <p:nvPr/>
            </p:nvCxnSpPr>
            <p:spPr>
              <a:xfrm>
                <a:off x="5179630" y="2956082"/>
                <a:ext cx="782464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0F899A4-C48E-4E28-A6BC-667AB9A4D2DF}"/>
                  </a:ext>
                </a:extLst>
              </p:cNvPr>
              <p:cNvSpPr/>
              <p:nvPr/>
            </p:nvSpPr>
            <p:spPr>
              <a:xfrm>
                <a:off x="6014587" y="4925777"/>
                <a:ext cx="287500" cy="2733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0070C0"/>
                    </a:solidFill>
                  </a:rPr>
                  <a:t>↑</a:t>
                </a: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4C583291-8DCB-4421-A69D-9C1AFB7E1576}"/>
                  </a:ext>
                </a:extLst>
              </p:cNvPr>
              <p:cNvCxnSpPr>
                <a:cxnSpLocks/>
                <a:stCxn id="99" idx="4"/>
                <a:endCxn id="102" idx="0"/>
              </p:cNvCxnSpPr>
              <p:nvPr/>
            </p:nvCxnSpPr>
            <p:spPr>
              <a:xfrm>
                <a:off x="4688875" y="3706605"/>
                <a:ext cx="1469462" cy="12191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F7FCE3B4-8016-4DBF-94FB-97EA9723217A}"/>
                  </a:ext>
                </a:extLst>
              </p:cNvPr>
              <p:cNvCxnSpPr>
                <a:cxnSpLocks/>
                <a:stCxn id="99" idx="4"/>
                <a:endCxn id="113" idx="0"/>
              </p:cNvCxnSpPr>
              <p:nvPr/>
            </p:nvCxnSpPr>
            <p:spPr>
              <a:xfrm>
                <a:off x="4688875" y="3706605"/>
                <a:ext cx="490755" cy="12119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50EA5D8-F644-48B3-97BD-A10C6D625E5E}"/>
                </a:ext>
              </a:extLst>
            </p:cNvPr>
            <p:cNvCxnSpPr>
              <a:cxnSpLocks/>
              <a:stCxn id="105" idx="4"/>
              <a:endCxn id="106" idx="0"/>
            </p:cNvCxnSpPr>
            <p:nvPr/>
          </p:nvCxnSpPr>
          <p:spPr>
            <a:xfrm flipH="1">
              <a:off x="2610870" y="1981142"/>
              <a:ext cx="787726" cy="6511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Decision Diagram (PDD)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MTBDD + </a:t>
            </a:r>
            <a:r>
              <a:rPr lang="en-US" sz="1600" dirty="0">
                <a:solidFill>
                  <a:schemeClr val="accent1"/>
                </a:solidFill>
              </a:rPr>
              <a:t>Predicate labeling function</a:t>
            </a:r>
            <a:r>
              <a:rPr lang="en-US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</a:rPr>
              <a:t>	</a:t>
            </a:r>
            <a:r>
              <a:rPr lang="el-GR" sz="1600" dirty="0">
                <a:effectLst/>
              </a:rPr>
              <a:t>γ</a:t>
            </a:r>
            <a:r>
              <a:rPr lang="en-US" sz="1600" dirty="0">
                <a:effectLst/>
              </a:rPr>
              <a:t> : Variables </a:t>
            </a:r>
            <a:r>
              <a:rPr lang="en-US" sz="1600" dirty="0"/>
              <a:t>→</a:t>
            </a:r>
            <a:r>
              <a:rPr lang="en-US" sz="1600" dirty="0">
                <a:effectLst/>
              </a:rPr>
              <a:t> Predicates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/>
              <a:t>0</a:t>
            </a:r>
            <a:r>
              <a:rPr lang="en-US" sz="1600" dirty="0"/>
              <a:t> ↦ x &gt; 7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>
                <a:effectLst/>
              </a:rPr>
              <a:t>1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↦ x &gt; 1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/>
              <a:t>2</a:t>
            </a:r>
            <a:r>
              <a:rPr lang="en-US" sz="1600" dirty="0"/>
              <a:t> ↦ y &gt; 2</a:t>
            </a:r>
            <a:endParaRPr lang="en-US" sz="1600" dirty="0">
              <a:effectLst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7517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86F83B8A-E37B-4C95-A095-01D4D72E0276}"/>
              </a:ext>
            </a:extLst>
          </p:cNvPr>
          <p:cNvGrpSpPr/>
          <p:nvPr/>
        </p:nvGrpSpPr>
        <p:grpSpPr>
          <a:xfrm>
            <a:off x="637486" y="1490670"/>
            <a:ext cx="3745937" cy="3587903"/>
            <a:chOff x="1832615" y="1635048"/>
            <a:chExt cx="3745937" cy="35879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6ECFF28-B017-4EEA-ACAB-D6994544EDFE}"/>
                </a:ext>
              </a:extLst>
            </p:cNvPr>
            <p:cNvGrpSpPr/>
            <p:nvPr/>
          </p:nvGrpSpPr>
          <p:grpSpPr>
            <a:xfrm>
              <a:off x="1832615" y="1635048"/>
              <a:ext cx="3745937" cy="3587903"/>
              <a:chOff x="2706911" y="1612713"/>
              <a:chExt cx="3745937" cy="358790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41986A-7652-449F-8F5B-40E2C721D87F}"/>
                  </a:ext>
                </a:extLst>
              </p:cNvPr>
              <p:cNvGrpSpPr/>
              <p:nvPr/>
            </p:nvGrpSpPr>
            <p:grpSpPr>
              <a:xfrm>
                <a:off x="2706911" y="1612713"/>
                <a:ext cx="3745937" cy="3587903"/>
                <a:chOff x="7012277" y="1468271"/>
                <a:chExt cx="3745937" cy="3587903"/>
              </a:xfrm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88E4ABC1-970A-4EFE-879A-045E408A1A95}"/>
                    </a:ext>
                  </a:extLst>
                </p:cNvPr>
                <p:cNvSpPr/>
                <p:nvPr/>
              </p:nvSpPr>
              <p:spPr>
                <a:xfrm>
                  <a:off x="8087503" y="1468271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x </a:t>
                  </a:r>
                  <a:r>
                    <a:rPr lang="en-US" sz="1400">
                      <a:solidFill>
                        <a:schemeClr val="tx1"/>
                      </a:solidFill>
                    </a:rPr>
                    <a:t>&gt; 7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B2388A7-F9B1-44F4-95FE-CEDDD60060E7}"/>
                    </a:ext>
                  </a:extLst>
                </p:cNvPr>
                <p:cNvSpPr/>
                <p:nvPr/>
              </p:nvSpPr>
              <p:spPr>
                <a:xfrm>
                  <a:off x="7299777" y="2465546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y &gt; 2</a:t>
                  </a:r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15C2EEA3-8CFF-4B2B-8B9B-0D64F7D152C0}"/>
                    </a:ext>
                  </a:extLst>
                </p:cNvPr>
                <p:cNvCxnSpPr>
                  <a:cxnSpLocks/>
                  <a:stCxn id="105" idx="4"/>
                  <a:endCxn id="98" idx="0"/>
                </p:cNvCxnSpPr>
                <p:nvPr/>
              </p:nvCxnSpPr>
              <p:spPr>
                <a:xfrm>
                  <a:off x="8578258" y="1814365"/>
                  <a:ext cx="906738" cy="65118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9C451021-5215-46A8-862D-E9F513288C4C}"/>
                    </a:ext>
                  </a:extLst>
                </p:cNvPr>
                <p:cNvSpPr/>
                <p:nvPr/>
              </p:nvSpPr>
              <p:spPr>
                <a:xfrm>
                  <a:off x="7012277" y="4782814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←</a:t>
                  </a: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459D32D8-6F8D-48EC-953B-6443E2F04FB8}"/>
                    </a:ext>
                  </a:extLst>
                </p:cNvPr>
                <p:cNvSpPr/>
                <p:nvPr/>
              </p:nvSpPr>
              <p:spPr>
                <a:xfrm>
                  <a:off x="8390823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↓</a:t>
                  </a: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DAA2BE7F-3BE3-45B1-80CA-27BCD4004AF8}"/>
                    </a:ext>
                  </a:extLst>
                </p:cNvPr>
                <p:cNvCxnSpPr>
                  <a:cxnSpLocks/>
                  <a:stCxn id="106" idx="4"/>
                  <a:endCxn id="108" idx="0"/>
                </p:cNvCxnSpPr>
                <p:nvPr/>
              </p:nvCxnSpPr>
              <p:spPr>
                <a:xfrm flipH="1">
                  <a:off x="7156027" y="2811640"/>
                  <a:ext cx="634505" cy="19711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4C975C8D-80F4-4805-A748-450053325E98}"/>
                    </a:ext>
                  </a:extLst>
                </p:cNvPr>
                <p:cNvCxnSpPr>
                  <a:cxnSpLocks/>
                  <a:stCxn id="106" idx="4"/>
                  <a:endCxn id="109" idx="0"/>
                </p:cNvCxnSpPr>
                <p:nvPr/>
              </p:nvCxnSpPr>
              <p:spPr>
                <a:xfrm>
                  <a:off x="7790532" y="2811640"/>
                  <a:ext cx="744041" cy="19624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D7A67E4-77CC-42DF-9518-CAC9EC6567FC}"/>
                    </a:ext>
                  </a:extLst>
                </p:cNvPr>
                <p:cNvSpPr/>
                <p:nvPr/>
              </p:nvSpPr>
              <p:spPr>
                <a:xfrm>
                  <a:off x="9776705" y="3216069"/>
                  <a:ext cx="981509" cy="34609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y &gt; 2</a:t>
                  </a: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D979C38-8282-4A76-BFBB-895A99AF6E3F}"/>
                    </a:ext>
                  </a:extLst>
                </p:cNvPr>
                <p:cNvSpPr/>
                <p:nvPr/>
              </p:nvSpPr>
              <p:spPr>
                <a:xfrm>
                  <a:off x="9341246" y="4774085"/>
                  <a:ext cx="287500" cy="2733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400" b="1" dirty="0">
                      <a:solidFill>
                        <a:srgbClr val="0070C0"/>
                      </a:solidFill>
                    </a:rPr>
                    <a:t>→</a:t>
                  </a:r>
                </a:p>
              </p:txBody>
            </p: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CCBFEA9E-7330-4DEA-9822-178C2D8A0670}"/>
                    </a:ext>
                  </a:extLst>
                </p:cNvPr>
                <p:cNvCxnSpPr>
                  <a:cxnSpLocks/>
                  <a:stCxn id="112" idx="4"/>
                  <a:endCxn id="113" idx="0"/>
                </p:cNvCxnSpPr>
                <p:nvPr/>
              </p:nvCxnSpPr>
              <p:spPr>
                <a:xfrm flipH="1">
                  <a:off x="9484996" y="3562163"/>
                  <a:ext cx="782464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08647E1-61E6-4CA8-8FF7-E532EE6D80DD}"/>
                    </a:ext>
                  </a:extLst>
                </p:cNvPr>
                <p:cNvCxnSpPr>
                  <a:cxnSpLocks/>
                  <a:stCxn id="112" idx="4"/>
                  <a:endCxn id="109" idx="0"/>
                </p:cNvCxnSpPr>
                <p:nvPr/>
              </p:nvCxnSpPr>
              <p:spPr>
                <a:xfrm flipH="1">
                  <a:off x="8534573" y="3562163"/>
                  <a:ext cx="1732887" cy="121192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52C4280-BC77-4FEC-B818-385E20FB0AFC}"/>
                  </a:ext>
                </a:extLst>
              </p:cNvPr>
              <p:cNvSpPr/>
              <p:nvPr/>
            </p:nvSpPr>
            <p:spPr>
              <a:xfrm>
                <a:off x="4688875" y="2609988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x &gt; 1</a:t>
                </a: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4397AA0-F6CC-404A-8D47-8A5729919A90}"/>
                  </a:ext>
                </a:extLst>
              </p:cNvPr>
              <p:cNvSpPr/>
              <p:nvPr/>
            </p:nvSpPr>
            <p:spPr>
              <a:xfrm>
                <a:off x="4198120" y="3360511"/>
                <a:ext cx="981509" cy="34609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y &gt; 2</a:t>
                </a: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32E774C4-4426-4638-8F9E-1E66151EADA9}"/>
                  </a:ext>
                </a:extLst>
              </p:cNvPr>
              <p:cNvCxnSpPr>
                <a:cxnSpLocks/>
                <a:stCxn id="98" idx="4"/>
                <a:endCxn id="99" idx="0"/>
              </p:cNvCxnSpPr>
              <p:nvPr/>
            </p:nvCxnSpPr>
            <p:spPr>
              <a:xfrm flipH="1">
                <a:off x="4688875" y="2956082"/>
                <a:ext cx="490755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3162510F-0B6A-4080-B47E-8E7BF31EFBFC}"/>
                  </a:ext>
                </a:extLst>
              </p:cNvPr>
              <p:cNvCxnSpPr>
                <a:cxnSpLocks/>
                <a:stCxn id="98" idx="4"/>
                <a:endCxn id="112" idx="0"/>
              </p:cNvCxnSpPr>
              <p:nvPr/>
            </p:nvCxnSpPr>
            <p:spPr>
              <a:xfrm>
                <a:off x="5179630" y="2956082"/>
                <a:ext cx="782464" cy="40442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0F899A4-C48E-4E28-A6BC-667AB9A4D2DF}"/>
                  </a:ext>
                </a:extLst>
              </p:cNvPr>
              <p:cNvSpPr/>
              <p:nvPr/>
            </p:nvSpPr>
            <p:spPr>
              <a:xfrm>
                <a:off x="6014587" y="4925777"/>
                <a:ext cx="287500" cy="2733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0070C0"/>
                    </a:solidFill>
                  </a:rPr>
                  <a:t>↑</a:t>
                </a: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4C583291-8DCB-4421-A69D-9C1AFB7E1576}"/>
                  </a:ext>
                </a:extLst>
              </p:cNvPr>
              <p:cNvCxnSpPr>
                <a:cxnSpLocks/>
                <a:stCxn id="99" idx="4"/>
                <a:endCxn id="102" idx="0"/>
              </p:cNvCxnSpPr>
              <p:nvPr/>
            </p:nvCxnSpPr>
            <p:spPr>
              <a:xfrm>
                <a:off x="4688875" y="3706605"/>
                <a:ext cx="1469462" cy="12191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F7FCE3B4-8016-4DBF-94FB-97EA9723217A}"/>
                  </a:ext>
                </a:extLst>
              </p:cNvPr>
              <p:cNvCxnSpPr>
                <a:cxnSpLocks/>
                <a:stCxn id="99" idx="4"/>
                <a:endCxn id="113" idx="0"/>
              </p:cNvCxnSpPr>
              <p:nvPr/>
            </p:nvCxnSpPr>
            <p:spPr>
              <a:xfrm>
                <a:off x="4688875" y="3706605"/>
                <a:ext cx="490755" cy="121192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50EA5D8-F644-48B3-97BD-A10C6D625E5E}"/>
                </a:ext>
              </a:extLst>
            </p:cNvPr>
            <p:cNvCxnSpPr>
              <a:cxnSpLocks/>
              <a:stCxn id="105" idx="4"/>
              <a:endCxn id="106" idx="0"/>
            </p:cNvCxnSpPr>
            <p:nvPr/>
          </p:nvCxnSpPr>
          <p:spPr>
            <a:xfrm flipH="1">
              <a:off x="2610870" y="1981142"/>
              <a:ext cx="787726" cy="6511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Decision Diagram (PDD)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5106791" y="1509972"/>
            <a:ext cx="625904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MTBDD + </a:t>
            </a:r>
            <a:r>
              <a:rPr lang="en-US" sz="1600" dirty="0">
                <a:solidFill>
                  <a:schemeClr val="accent1"/>
                </a:solidFill>
              </a:rPr>
              <a:t>Predicate labeling function</a:t>
            </a:r>
            <a:r>
              <a:rPr lang="en-US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</a:rPr>
              <a:t>	</a:t>
            </a:r>
            <a:r>
              <a:rPr lang="el-GR" sz="1600" dirty="0">
                <a:effectLst/>
              </a:rPr>
              <a:t>γ</a:t>
            </a:r>
            <a:r>
              <a:rPr lang="en-US" sz="1600" dirty="0">
                <a:effectLst/>
              </a:rPr>
              <a:t> : Variables </a:t>
            </a:r>
            <a:r>
              <a:rPr lang="en-US" sz="1600" dirty="0"/>
              <a:t>→</a:t>
            </a:r>
            <a:r>
              <a:rPr lang="en-US" sz="1600" dirty="0">
                <a:effectLst/>
              </a:rPr>
              <a:t> Predicates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/>
              <a:t>0</a:t>
            </a:r>
            <a:r>
              <a:rPr lang="en-US" sz="1600" dirty="0"/>
              <a:t> ↦ x &gt; 7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>
                <a:effectLst/>
              </a:rPr>
              <a:t>1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↦ x &gt; 1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x</a:t>
            </a:r>
            <a:r>
              <a:rPr lang="en-US" sz="1600" baseline="-25000" dirty="0"/>
              <a:t>2</a:t>
            </a:r>
            <a:r>
              <a:rPr lang="en-US" sz="1600" dirty="0"/>
              <a:t> ↦ y &gt; 2</a:t>
            </a:r>
            <a:endParaRPr lang="en-US" sz="1600" dirty="0">
              <a:effectLst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93CB65-937B-423A-A42A-B39CED3CB2F3}"/>
              </a:ext>
            </a:extLst>
          </p:cNvPr>
          <p:cNvSpPr txBox="1"/>
          <p:nvPr/>
        </p:nvSpPr>
        <p:spPr>
          <a:xfrm>
            <a:off x="5106791" y="3584562"/>
            <a:ext cx="62590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☺️ Small	 </a:t>
            </a:r>
          </a:p>
          <a:p>
            <a:pPr>
              <a:lnSpc>
                <a:spcPct val="150000"/>
              </a:lnSpc>
            </a:pPr>
            <a:r>
              <a:rPr lang="en-US" dirty="0"/>
              <a:t>☺️ Explainable	 </a:t>
            </a:r>
          </a:p>
          <a:p>
            <a:pPr>
              <a:lnSpc>
                <a:spcPct val="150000"/>
              </a:lnSpc>
            </a:pPr>
            <a:r>
              <a:rPr lang="en-US" dirty="0"/>
              <a:t>☺️ Less redundant</a:t>
            </a:r>
          </a:p>
          <a:p>
            <a:pPr>
              <a:lnSpc>
                <a:spcPct val="150000"/>
              </a:lnSpc>
            </a:pPr>
            <a:r>
              <a:rPr lang="en-US" dirty="0"/>
              <a:t>☺️ Canonical representation for axis-aligned predicates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61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135955" y="1514421"/>
            <a:ext cx="3307708" cy="2862322"/>
            <a:chOff x="5475359" y="1514421"/>
            <a:chExt cx="4487616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↓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8FBF8A-5EB1-4627-92B4-363702E60EF3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1795DA-3B70-434F-9F1C-4DC75A8ABA28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7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7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0566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135955" y="1514421"/>
            <a:ext cx="3307708" cy="2862322"/>
            <a:chOff x="5475359" y="1514421"/>
            <a:chExt cx="4487616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↓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8FBF8A-5EB1-4627-92B4-363702E60EF3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1795DA-3B70-434F-9F1C-4DC75A8ABA28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7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7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Fix a variable ordering</a:t>
            </a:r>
          </a:p>
          <a:p>
            <a:pPr algn="ctr">
              <a:lnSpc>
                <a:spcPct val="200000"/>
              </a:lnSpc>
            </a:pPr>
            <a:r>
              <a:rPr lang="en-US" sz="1600" dirty="0"/>
              <a:t>x &gt; 7, x &gt; 1, y &gt; 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 algorithm using </a:t>
            </a:r>
            <a:r>
              <a:rPr lang="en-US" sz="1600" b="1" dirty="0">
                <a:solidFill>
                  <a:schemeClr val="accent2"/>
                </a:solidFill>
              </a:rPr>
              <a:t>If-Then-Else</a:t>
            </a:r>
            <a:r>
              <a:rPr lang="en-US" sz="1600" dirty="0"/>
              <a:t> operator (ITE)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ITE(f, g, h)=ITE(x,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h</a:t>
            </a:r>
            <a:r>
              <a:rPr lang="en-US" sz="1600" baseline="-25000" dirty="0"/>
              <a:t>x=1</a:t>
            </a:r>
            <a:r>
              <a:rPr lang="en-US" sz="1600" dirty="0"/>
              <a:t>)​,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h</a:t>
            </a:r>
            <a:r>
              <a:rPr lang="en-US" sz="1600" baseline="-25000" dirty="0"/>
              <a:t>x=0</a:t>
            </a:r>
            <a:r>
              <a:rPr lang="en-US" sz="1600" dirty="0"/>
              <a:t>)​​)</a:t>
            </a:r>
          </a:p>
        </p:txBody>
      </p:sp>
    </p:spTree>
    <p:extLst>
      <p:ext uri="{BB962C8B-B14F-4D97-AF65-F5344CB8AC3E}">
        <p14:creationId xmlns:p14="http://schemas.microsoft.com/office/powerpoint/2010/main" val="2638680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213035" y="1514421"/>
            <a:ext cx="3097797" cy="2862322"/>
            <a:chOff x="5579934" y="1514421"/>
            <a:chExt cx="4202828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6139172" y="47816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7130259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>
              <a:off x="6070689" y="3840411"/>
              <a:ext cx="212234" cy="94122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1203321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879497" y="4774084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896364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>
              <a:off x="7777718" y="3841285"/>
              <a:ext cx="245530" cy="932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5"/>
              <a:ext cx="1262398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68" idx="0"/>
            </p:cNvCxnSpPr>
            <p:nvPr/>
          </p:nvCxnSpPr>
          <p:spPr>
            <a:xfrm flipH="1">
              <a:off x="9040115" y="2900779"/>
              <a:ext cx="251893" cy="18811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52" idx="0"/>
            </p:cNvCxnSpPr>
            <p:nvPr/>
          </p:nvCxnSpPr>
          <p:spPr>
            <a:xfrm flipH="1">
              <a:off x="7274010" y="2900779"/>
              <a:ext cx="2017998" cy="187993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Fix a variable ordering</a:t>
            </a:r>
          </a:p>
          <a:p>
            <a:pPr algn="ctr">
              <a:lnSpc>
                <a:spcPct val="200000"/>
              </a:lnSpc>
            </a:pPr>
            <a:r>
              <a:rPr lang="en-US" sz="1600" dirty="0"/>
              <a:t>x &gt; 7, x &gt; 1, y &gt; 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 algorithm using </a:t>
            </a:r>
            <a:r>
              <a:rPr lang="en-US" sz="1600" b="1" dirty="0">
                <a:solidFill>
                  <a:schemeClr val="accent2"/>
                </a:solidFill>
              </a:rPr>
              <a:t>If-Then-Else</a:t>
            </a:r>
            <a:r>
              <a:rPr lang="en-US" sz="1600" dirty="0"/>
              <a:t> operator (ITE)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ITE(f, g, h)=ITE(x,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h</a:t>
            </a:r>
            <a:r>
              <a:rPr lang="en-US" sz="1600" baseline="-25000" dirty="0"/>
              <a:t>x=1</a:t>
            </a:r>
            <a:r>
              <a:rPr lang="en-US" sz="1600" dirty="0"/>
              <a:t>)​,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h</a:t>
            </a:r>
            <a:r>
              <a:rPr lang="en-US" sz="1600" baseline="-25000" dirty="0"/>
              <a:t>x=0</a:t>
            </a:r>
            <a:r>
              <a:rPr lang="en-US" sz="1600" dirty="0"/>
              <a:t>)​​)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41E614-46C8-432A-B50E-A89CF8182B97}"/>
              </a:ext>
            </a:extLst>
          </p:cNvPr>
          <p:cNvSpPr/>
          <p:nvPr/>
        </p:nvSpPr>
        <p:spPr>
          <a:xfrm>
            <a:off x="1323474" y="3962400"/>
            <a:ext cx="2987358" cy="488653"/>
          </a:xfrm>
          <a:prstGeom prst="round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1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213035" y="1514421"/>
            <a:ext cx="3167901" cy="2862322"/>
            <a:chOff x="5579934" y="1514421"/>
            <a:chExt cx="4297939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324827" cy="165011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6139172" y="47816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7130259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>
              <a:off x="6070689" y="3840411"/>
              <a:ext cx="212234" cy="94122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1203321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879497" y="4774084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896364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>
              <a:off x="7777718" y="3841285"/>
              <a:ext cx="245530" cy="932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5"/>
              <a:ext cx="1262398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96364" y="3510628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68" idx="0"/>
            </p:cNvCxnSpPr>
            <p:nvPr/>
          </p:nvCxnSpPr>
          <p:spPr>
            <a:xfrm flipH="1">
              <a:off x="9040115" y="3856722"/>
              <a:ext cx="347004" cy="9252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52" idx="0"/>
            </p:cNvCxnSpPr>
            <p:nvPr/>
          </p:nvCxnSpPr>
          <p:spPr>
            <a:xfrm flipH="1">
              <a:off x="7274010" y="3856722"/>
              <a:ext cx="2113109" cy="92398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Fix a variable ordering</a:t>
            </a:r>
          </a:p>
          <a:p>
            <a:pPr algn="ctr">
              <a:lnSpc>
                <a:spcPct val="200000"/>
              </a:lnSpc>
            </a:pPr>
            <a:r>
              <a:rPr lang="en-US" sz="1600" dirty="0"/>
              <a:t>x &gt; 7, x &gt; 1, y &gt; 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 algorithm using </a:t>
            </a:r>
            <a:r>
              <a:rPr lang="en-US" sz="1600" b="1" dirty="0">
                <a:solidFill>
                  <a:schemeClr val="accent2"/>
                </a:solidFill>
              </a:rPr>
              <a:t>If-Then-Else</a:t>
            </a:r>
            <a:r>
              <a:rPr lang="en-US" sz="1600" dirty="0"/>
              <a:t> operator (ITE)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ITE(f, g, h)=ITE(x,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h</a:t>
            </a:r>
            <a:r>
              <a:rPr lang="en-US" sz="1600" baseline="-25000" dirty="0"/>
              <a:t>x=1</a:t>
            </a:r>
            <a:r>
              <a:rPr lang="en-US" sz="1600" dirty="0"/>
              <a:t>)​,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h</a:t>
            </a:r>
            <a:r>
              <a:rPr lang="en-US" sz="1600" baseline="-25000" dirty="0"/>
              <a:t>x=0</a:t>
            </a:r>
            <a:r>
              <a:rPr lang="en-US" sz="1600" dirty="0"/>
              <a:t>)​​)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41E614-46C8-432A-B50E-A89CF8182B97}"/>
              </a:ext>
            </a:extLst>
          </p:cNvPr>
          <p:cNvSpPr/>
          <p:nvPr/>
        </p:nvSpPr>
        <p:spPr>
          <a:xfrm>
            <a:off x="1002631" y="2914872"/>
            <a:ext cx="3625515" cy="1536181"/>
          </a:xfrm>
          <a:prstGeom prst="round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9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006774-CCB3-44FE-A31B-9DD37E2B7932}"/>
              </a:ext>
            </a:extLst>
          </p:cNvPr>
          <p:cNvGrpSpPr/>
          <p:nvPr/>
        </p:nvGrpSpPr>
        <p:grpSpPr>
          <a:xfrm>
            <a:off x="1213035" y="1514421"/>
            <a:ext cx="3167901" cy="2862322"/>
            <a:chOff x="5579934" y="1514421"/>
            <a:chExt cx="4297939" cy="35408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4407CB-F292-4D77-A2C6-BE3B5C9F56A5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6B3E2F-B49E-4441-BAEE-C9BBC2AA53D9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32FAB8-B021-4082-92F0-A4AAE5C913D2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93A041A-91E3-4F60-8087-7E305FFE608B}"/>
                </a:ext>
              </a:extLst>
            </p:cNvPr>
            <p:cNvCxnSpPr>
              <a:cxnSpLocks/>
              <a:stCxn id="21" idx="4"/>
              <a:endCxn id="2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7445A0B-2F50-4A4B-AB70-3DBDB64BC794}"/>
                </a:ext>
              </a:extLst>
            </p:cNvPr>
            <p:cNvCxnSpPr>
              <a:cxnSpLocks/>
              <a:stCxn id="23" idx="4"/>
              <a:endCxn id="28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8428D41-EBE3-4761-8BD2-B3EE81293A20}"/>
                </a:ext>
              </a:extLst>
            </p:cNvPr>
            <p:cNvCxnSpPr>
              <a:cxnSpLocks/>
              <a:stCxn id="21" idx="4"/>
              <a:endCxn id="72" idx="0"/>
            </p:cNvCxnSpPr>
            <p:nvPr/>
          </p:nvCxnSpPr>
          <p:spPr>
            <a:xfrm>
              <a:off x="8062292" y="1860515"/>
              <a:ext cx="1324827" cy="165011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7ED097-9188-4DF9-8D3F-E472FBA043EF}"/>
                </a:ext>
              </a:extLst>
            </p:cNvPr>
            <p:cNvCxnSpPr>
              <a:cxnSpLocks/>
              <a:stCxn id="23" idx="4"/>
              <a:endCxn id="66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60E796-8434-4337-9A0B-3AD35A4E57BE}"/>
                </a:ext>
              </a:extLst>
            </p:cNvPr>
            <p:cNvSpPr/>
            <p:nvPr/>
          </p:nvSpPr>
          <p:spPr>
            <a:xfrm>
              <a:off x="6139172" y="47816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BBDA16-73E0-49AE-B7FF-8D3FFC5C06D4}"/>
                </a:ext>
              </a:extLst>
            </p:cNvPr>
            <p:cNvSpPr/>
            <p:nvPr/>
          </p:nvSpPr>
          <p:spPr>
            <a:xfrm>
              <a:off x="7130259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E7DDAE4-D471-46D4-A32F-02E088592ED3}"/>
                </a:ext>
              </a:extLst>
            </p:cNvPr>
            <p:cNvCxnSpPr>
              <a:cxnSpLocks/>
              <a:stCxn id="28" idx="4"/>
              <a:endCxn id="50" idx="0"/>
            </p:cNvCxnSpPr>
            <p:nvPr/>
          </p:nvCxnSpPr>
          <p:spPr>
            <a:xfrm>
              <a:off x="6070689" y="3840411"/>
              <a:ext cx="212234" cy="94122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FB8FCF5-F314-4797-8863-705DBD2622EB}"/>
                </a:ext>
              </a:extLst>
            </p:cNvPr>
            <p:cNvCxnSpPr>
              <a:cxnSpLocks/>
              <a:stCxn id="28" idx="4"/>
              <a:endCxn id="52" idx="0"/>
            </p:cNvCxnSpPr>
            <p:nvPr/>
          </p:nvCxnSpPr>
          <p:spPr>
            <a:xfrm>
              <a:off x="6070689" y="3840411"/>
              <a:ext cx="1203321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A4C9A2C-F6D4-4BE1-BAAD-F4DC5016E9FC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39C7E0-D788-4391-B530-4102F41DCD6A}"/>
                </a:ext>
              </a:extLst>
            </p:cNvPr>
            <p:cNvSpPr/>
            <p:nvPr/>
          </p:nvSpPr>
          <p:spPr>
            <a:xfrm>
              <a:off x="7879497" y="4774084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0A3DD5-08ED-4DC2-A5E4-D3F7D6C8C406}"/>
                </a:ext>
              </a:extLst>
            </p:cNvPr>
            <p:cNvSpPr/>
            <p:nvPr/>
          </p:nvSpPr>
          <p:spPr>
            <a:xfrm>
              <a:off x="8896364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D8EA82C-689B-416E-B1FB-465C4E009298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>
              <a:off x="7777718" y="3841285"/>
              <a:ext cx="245530" cy="932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5AD49D-DD2C-47A0-ACCB-9E5996E9013F}"/>
                </a:ext>
              </a:extLst>
            </p:cNvPr>
            <p:cNvCxnSpPr>
              <a:cxnSpLocks/>
              <a:stCxn id="66" idx="4"/>
              <a:endCxn id="68" idx="0"/>
            </p:cNvCxnSpPr>
            <p:nvPr/>
          </p:nvCxnSpPr>
          <p:spPr>
            <a:xfrm>
              <a:off x="7777718" y="3841285"/>
              <a:ext cx="1262398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0D75282-6F8B-4510-B241-FE0011249E63}"/>
                </a:ext>
              </a:extLst>
            </p:cNvPr>
            <p:cNvSpPr/>
            <p:nvPr/>
          </p:nvSpPr>
          <p:spPr>
            <a:xfrm>
              <a:off x="8896364" y="3510628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2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2B2879E-E5BA-4584-98EF-9A506B45B200}"/>
                </a:ext>
              </a:extLst>
            </p:cNvPr>
            <p:cNvCxnSpPr>
              <a:cxnSpLocks/>
              <a:stCxn id="72" idx="4"/>
              <a:endCxn id="68" idx="0"/>
            </p:cNvCxnSpPr>
            <p:nvPr/>
          </p:nvCxnSpPr>
          <p:spPr>
            <a:xfrm flipH="1">
              <a:off x="9040115" y="3856722"/>
              <a:ext cx="347004" cy="9252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C0E47E9-0CD4-488E-BA52-D904C48E2AA3}"/>
                </a:ext>
              </a:extLst>
            </p:cNvPr>
            <p:cNvCxnSpPr>
              <a:cxnSpLocks/>
              <a:stCxn id="72" idx="4"/>
              <a:endCxn id="52" idx="0"/>
            </p:cNvCxnSpPr>
            <p:nvPr/>
          </p:nvCxnSpPr>
          <p:spPr>
            <a:xfrm flipH="1">
              <a:off x="7274010" y="3856722"/>
              <a:ext cx="2113109" cy="92398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Fix a variable ordering</a:t>
            </a:r>
          </a:p>
          <a:p>
            <a:pPr algn="ctr">
              <a:lnSpc>
                <a:spcPct val="200000"/>
              </a:lnSpc>
            </a:pPr>
            <a:r>
              <a:rPr lang="en-US" sz="1600" dirty="0"/>
              <a:t>x &gt; 7, x &gt; 1, y &gt; 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 algorithm using </a:t>
            </a:r>
            <a:r>
              <a:rPr lang="en-US" sz="1600" b="1" dirty="0">
                <a:solidFill>
                  <a:schemeClr val="accent2"/>
                </a:solidFill>
              </a:rPr>
              <a:t>If-Then-Else</a:t>
            </a:r>
            <a:r>
              <a:rPr lang="en-US" sz="1600" dirty="0"/>
              <a:t> operator (ITE)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ITE(f, g, h)=ITE(x,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h</a:t>
            </a:r>
            <a:r>
              <a:rPr lang="en-US" sz="1600" baseline="-25000" dirty="0"/>
              <a:t>x=1</a:t>
            </a:r>
            <a:r>
              <a:rPr lang="en-US" sz="1600" dirty="0"/>
              <a:t>)​,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h</a:t>
            </a:r>
            <a:r>
              <a:rPr lang="en-US" sz="1600" baseline="-25000" dirty="0"/>
              <a:t>x=0</a:t>
            </a:r>
            <a:r>
              <a:rPr lang="en-US" sz="1600" dirty="0"/>
              <a:t>)​​)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41E614-46C8-432A-B50E-A89CF8182B97}"/>
              </a:ext>
            </a:extLst>
          </p:cNvPr>
          <p:cNvSpPr/>
          <p:nvPr/>
        </p:nvSpPr>
        <p:spPr>
          <a:xfrm>
            <a:off x="1002631" y="2197768"/>
            <a:ext cx="3625515" cy="2253285"/>
          </a:xfrm>
          <a:prstGeom prst="round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76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E6B3E2F-B49E-4441-BAEE-C9BBC2AA53D9}"/>
              </a:ext>
            </a:extLst>
          </p:cNvPr>
          <p:cNvSpPr/>
          <p:nvPr/>
        </p:nvSpPr>
        <p:spPr>
          <a:xfrm>
            <a:off x="1991756" y="2363318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  <a:endCxn id="23" idx="0"/>
          </p:cNvCxnSpPr>
          <p:nvPr/>
        </p:nvCxnSpPr>
        <p:spPr>
          <a:xfrm flipH="1">
            <a:off x="2353479" y="1794191"/>
            <a:ext cx="689239" cy="5691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445A0B-2F50-4A4B-AB70-3DBDB64BC794}"/>
              </a:ext>
            </a:extLst>
          </p:cNvPr>
          <p:cNvCxnSpPr>
            <a:cxnSpLocks/>
            <a:stCxn id="23" idx="4"/>
            <a:endCxn id="137" idx="0"/>
          </p:cNvCxnSpPr>
          <p:nvPr/>
        </p:nvCxnSpPr>
        <p:spPr>
          <a:xfrm flipH="1">
            <a:off x="2014637" y="2643088"/>
            <a:ext cx="338842" cy="4967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  <a:endCxn id="109" idx="0"/>
          </p:cNvCxnSpPr>
          <p:nvPr/>
        </p:nvCxnSpPr>
        <p:spPr>
          <a:xfrm>
            <a:off x="3042718" y="1794191"/>
            <a:ext cx="609529" cy="57245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7ED097-9188-4DF9-8D3F-E472FBA043EF}"/>
              </a:ext>
            </a:extLst>
          </p:cNvPr>
          <p:cNvCxnSpPr>
            <a:cxnSpLocks/>
            <a:stCxn id="23" idx="4"/>
            <a:endCxn id="66" idx="0"/>
          </p:cNvCxnSpPr>
          <p:nvPr/>
        </p:nvCxnSpPr>
        <p:spPr>
          <a:xfrm>
            <a:off x="2353479" y="2643088"/>
            <a:ext cx="615269" cy="496792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873886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2355740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607025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907984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908014" y="412549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>
            <a:off x="2968748" y="3419650"/>
            <a:ext cx="45191" cy="729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968748" y="3419650"/>
            <a:ext cx="1045221" cy="7058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50D75282-6F8B-4510-B241-FE0011249E63}"/>
              </a:ext>
            </a:extLst>
          </p:cNvPr>
          <p:cNvSpPr/>
          <p:nvPr/>
        </p:nvSpPr>
        <p:spPr>
          <a:xfrm>
            <a:off x="3657491" y="312808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2B2879E-E5BA-4584-98EF-9A506B45B200}"/>
              </a:ext>
            </a:extLst>
          </p:cNvPr>
          <p:cNvCxnSpPr>
            <a:cxnSpLocks/>
            <a:stCxn id="72" idx="4"/>
            <a:endCxn id="68" idx="0"/>
          </p:cNvCxnSpPr>
          <p:nvPr/>
        </p:nvCxnSpPr>
        <p:spPr>
          <a:xfrm flipH="1">
            <a:off x="4013969" y="3407851"/>
            <a:ext cx="5245" cy="71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0E47E9-0CD4-488E-BA52-D904C48E2AA3}"/>
              </a:ext>
            </a:extLst>
          </p:cNvPr>
          <p:cNvCxnSpPr>
            <a:cxnSpLocks/>
            <a:stCxn id="72" idx="4"/>
            <a:endCxn id="52" idx="0"/>
          </p:cNvCxnSpPr>
          <p:nvPr/>
        </p:nvCxnSpPr>
        <p:spPr>
          <a:xfrm flipH="1">
            <a:off x="2461695" y="3407851"/>
            <a:ext cx="1557519" cy="7469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Fix a variable ordering</a:t>
            </a:r>
          </a:p>
          <a:p>
            <a:pPr algn="ctr">
              <a:lnSpc>
                <a:spcPct val="200000"/>
              </a:lnSpc>
            </a:pPr>
            <a:r>
              <a:rPr lang="en-US" sz="1600" dirty="0"/>
              <a:t>x &gt; 7, x &gt; 1, y &gt; 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 algorithm using </a:t>
            </a:r>
            <a:r>
              <a:rPr lang="en-US" sz="1600" b="1" dirty="0">
                <a:solidFill>
                  <a:schemeClr val="accent2"/>
                </a:solidFill>
              </a:rPr>
              <a:t>If-Then-Else</a:t>
            </a:r>
            <a:r>
              <a:rPr lang="en-US" sz="1600" dirty="0"/>
              <a:t> operator (ITE)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ITE(f, g, h)=ITE(x,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h</a:t>
            </a:r>
            <a:r>
              <a:rPr lang="en-US" sz="1600" baseline="-25000" dirty="0"/>
              <a:t>x=1</a:t>
            </a:r>
            <a:r>
              <a:rPr lang="en-US" sz="1600" dirty="0"/>
              <a:t>)​,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h</a:t>
            </a:r>
            <a:r>
              <a:rPr lang="en-US" sz="1600" baseline="-25000" dirty="0"/>
              <a:t>x=0</a:t>
            </a:r>
            <a:r>
              <a:rPr lang="en-US" sz="1600" dirty="0"/>
              <a:t>)​​)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41E614-46C8-432A-B50E-A89CF8182B97}"/>
              </a:ext>
            </a:extLst>
          </p:cNvPr>
          <p:cNvSpPr/>
          <p:nvPr/>
        </p:nvSpPr>
        <p:spPr>
          <a:xfrm>
            <a:off x="1371600" y="1275348"/>
            <a:ext cx="3256546" cy="3175706"/>
          </a:xfrm>
          <a:prstGeom prst="round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673467A-7880-4622-B101-7CE030CEF173}"/>
              </a:ext>
            </a:extLst>
          </p:cNvPr>
          <p:cNvSpPr/>
          <p:nvPr/>
        </p:nvSpPr>
        <p:spPr>
          <a:xfrm>
            <a:off x="3290524" y="236664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28368-8BDF-43B4-8373-DFFA56F3F56C}"/>
              </a:ext>
            </a:extLst>
          </p:cNvPr>
          <p:cNvCxnSpPr>
            <a:stCxn id="109" idx="4"/>
            <a:endCxn id="66" idx="0"/>
          </p:cNvCxnSpPr>
          <p:nvPr/>
        </p:nvCxnSpPr>
        <p:spPr>
          <a:xfrm flipH="1">
            <a:off x="2968748" y="2646412"/>
            <a:ext cx="683499" cy="49346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6E3D500-15B7-4221-A07A-B7E38B0A13FE}"/>
              </a:ext>
            </a:extLst>
          </p:cNvPr>
          <p:cNvCxnSpPr>
            <a:cxnSpLocks/>
            <a:stCxn id="109" idx="4"/>
            <a:endCxn id="72" idx="0"/>
          </p:cNvCxnSpPr>
          <p:nvPr/>
        </p:nvCxnSpPr>
        <p:spPr>
          <a:xfrm>
            <a:off x="3652247" y="2646412"/>
            <a:ext cx="366967" cy="48166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59F1372-5AE8-4BCC-9224-F5921E92A540}"/>
              </a:ext>
            </a:extLst>
          </p:cNvPr>
          <p:cNvSpPr/>
          <p:nvPr/>
        </p:nvSpPr>
        <p:spPr>
          <a:xfrm>
            <a:off x="1652914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6FD1406-9CB8-4CA2-860C-36FF9E94691A}"/>
              </a:ext>
            </a:extLst>
          </p:cNvPr>
          <p:cNvCxnSpPr>
            <a:cxnSpLocks/>
            <a:stCxn id="137" idx="4"/>
            <a:endCxn id="52" idx="0"/>
          </p:cNvCxnSpPr>
          <p:nvPr/>
        </p:nvCxnSpPr>
        <p:spPr>
          <a:xfrm>
            <a:off x="2014637" y="3419650"/>
            <a:ext cx="447058" cy="7351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A95AE5D-A336-4294-938D-89C43A10CBAD}"/>
              </a:ext>
            </a:extLst>
          </p:cNvPr>
          <p:cNvCxnSpPr>
            <a:cxnSpLocks/>
            <a:stCxn id="137" idx="4"/>
            <a:endCxn id="50" idx="0"/>
          </p:cNvCxnSpPr>
          <p:nvPr/>
        </p:nvCxnSpPr>
        <p:spPr>
          <a:xfrm flipH="1">
            <a:off x="1979841" y="3419650"/>
            <a:ext cx="34796" cy="7358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29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ROPDD from DT?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E6B3E2F-B49E-4441-BAEE-C9BBC2AA53D9}"/>
              </a:ext>
            </a:extLst>
          </p:cNvPr>
          <p:cNvSpPr/>
          <p:nvPr/>
        </p:nvSpPr>
        <p:spPr>
          <a:xfrm>
            <a:off x="1991756" y="2363318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  <a:endCxn id="23" idx="0"/>
          </p:cNvCxnSpPr>
          <p:nvPr/>
        </p:nvCxnSpPr>
        <p:spPr>
          <a:xfrm flipH="1">
            <a:off x="2353479" y="1794191"/>
            <a:ext cx="689239" cy="5691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445A0B-2F50-4A4B-AB70-3DBDB64BC794}"/>
              </a:ext>
            </a:extLst>
          </p:cNvPr>
          <p:cNvCxnSpPr>
            <a:cxnSpLocks/>
            <a:stCxn id="23" idx="4"/>
            <a:endCxn id="137" idx="0"/>
          </p:cNvCxnSpPr>
          <p:nvPr/>
        </p:nvCxnSpPr>
        <p:spPr>
          <a:xfrm flipH="1">
            <a:off x="2014637" y="2643088"/>
            <a:ext cx="338842" cy="4967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  <a:endCxn id="109" idx="0"/>
          </p:cNvCxnSpPr>
          <p:nvPr/>
        </p:nvCxnSpPr>
        <p:spPr>
          <a:xfrm>
            <a:off x="3042718" y="1794191"/>
            <a:ext cx="609529" cy="57245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7ED097-9188-4DF9-8D3F-E472FBA043EF}"/>
              </a:ext>
            </a:extLst>
          </p:cNvPr>
          <p:cNvCxnSpPr>
            <a:cxnSpLocks/>
            <a:stCxn id="23" idx="4"/>
            <a:endCxn id="66" idx="0"/>
          </p:cNvCxnSpPr>
          <p:nvPr/>
        </p:nvCxnSpPr>
        <p:spPr>
          <a:xfrm>
            <a:off x="2353479" y="2643088"/>
            <a:ext cx="615269" cy="496792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873886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2355740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607025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907984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908014" y="412549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>
            <a:off x="2968748" y="3419650"/>
            <a:ext cx="45191" cy="729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968748" y="3419650"/>
            <a:ext cx="1045221" cy="7058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50D75282-6F8B-4510-B241-FE0011249E63}"/>
              </a:ext>
            </a:extLst>
          </p:cNvPr>
          <p:cNvSpPr/>
          <p:nvPr/>
        </p:nvSpPr>
        <p:spPr>
          <a:xfrm>
            <a:off x="3657491" y="312808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2B2879E-E5BA-4584-98EF-9A506B45B200}"/>
              </a:ext>
            </a:extLst>
          </p:cNvPr>
          <p:cNvCxnSpPr>
            <a:cxnSpLocks/>
            <a:stCxn id="72" idx="4"/>
            <a:endCxn id="68" idx="0"/>
          </p:cNvCxnSpPr>
          <p:nvPr/>
        </p:nvCxnSpPr>
        <p:spPr>
          <a:xfrm flipH="1">
            <a:off x="4013969" y="3407851"/>
            <a:ext cx="5245" cy="71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0E47E9-0CD4-488E-BA52-D904C48E2AA3}"/>
              </a:ext>
            </a:extLst>
          </p:cNvPr>
          <p:cNvCxnSpPr>
            <a:cxnSpLocks/>
            <a:stCxn id="72" idx="4"/>
            <a:endCxn id="52" idx="0"/>
          </p:cNvCxnSpPr>
          <p:nvPr/>
        </p:nvCxnSpPr>
        <p:spPr>
          <a:xfrm flipH="1">
            <a:off x="2461695" y="3407851"/>
            <a:ext cx="1557519" cy="7469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Fix a variable ordering</a:t>
            </a:r>
          </a:p>
          <a:p>
            <a:pPr algn="ctr">
              <a:lnSpc>
                <a:spcPct val="200000"/>
              </a:lnSpc>
            </a:pPr>
            <a:r>
              <a:rPr lang="en-US" sz="1600" dirty="0"/>
              <a:t>x &gt; 7, x &gt; 1, y &gt; 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Recursive algorithm using </a:t>
            </a:r>
            <a:r>
              <a:rPr lang="en-US" sz="1600" b="1" dirty="0">
                <a:solidFill>
                  <a:schemeClr val="accent2"/>
                </a:solidFill>
              </a:rPr>
              <a:t>If-Then-Else</a:t>
            </a:r>
            <a:r>
              <a:rPr lang="en-US" sz="1600" dirty="0"/>
              <a:t> operator (ITE)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ITE(f, g, h)=ITE(x,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=1</a:t>
            </a:r>
            <a:r>
              <a:rPr lang="en-US" sz="1600" dirty="0"/>
              <a:t>​, h</a:t>
            </a:r>
            <a:r>
              <a:rPr lang="en-US" sz="1600" baseline="-25000" dirty="0"/>
              <a:t>x=1</a:t>
            </a:r>
            <a:r>
              <a:rPr lang="en-US" sz="1600" dirty="0"/>
              <a:t>)​, ITE(</a:t>
            </a:r>
            <a:r>
              <a:rPr lang="en-US" sz="1600" dirty="0" err="1"/>
              <a:t>f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</a:t>
            </a:r>
            <a:r>
              <a:rPr lang="en-US" sz="1600" dirty="0" err="1"/>
              <a:t>g</a:t>
            </a:r>
            <a:r>
              <a:rPr lang="en-US" sz="1600" baseline="-25000" dirty="0" err="1"/>
              <a:t>x</a:t>
            </a:r>
            <a:r>
              <a:rPr lang="en-US" sz="1600" baseline="-25000" dirty="0"/>
              <a:t>=0</a:t>
            </a:r>
            <a:r>
              <a:rPr lang="en-US" sz="1600" dirty="0"/>
              <a:t>​, h</a:t>
            </a:r>
            <a:r>
              <a:rPr lang="en-US" sz="1600" baseline="-25000" dirty="0"/>
              <a:t>x=0</a:t>
            </a:r>
            <a:r>
              <a:rPr lang="en-US" sz="1600" dirty="0"/>
              <a:t>)​​)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673467A-7880-4622-B101-7CE030CEF173}"/>
              </a:ext>
            </a:extLst>
          </p:cNvPr>
          <p:cNvSpPr/>
          <p:nvPr/>
        </p:nvSpPr>
        <p:spPr>
          <a:xfrm>
            <a:off x="3290524" y="236664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28368-8BDF-43B4-8373-DFFA56F3F56C}"/>
              </a:ext>
            </a:extLst>
          </p:cNvPr>
          <p:cNvCxnSpPr>
            <a:stCxn id="109" idx="4"/>
            <a:endCxn id="66" idx="0"/>
          </p:cNvCxnSpPr>
          <p:nvPr/>
        </p:nvCxnSpPr>
        <p:spPr>
          <a:xfrm flipH="1">
            <a:off x="2968748" y="2646412"/>
            <a:ext cx="683499" cy="49346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6E3D500-15B7-4221-A07A-B7E38B0A13FE}"/>
              </a:ext>
            </a:extLst>
          </p:cNvPr>
          <p:cNvCxnSpPr>
            <a:cxnSpLocks/>
            <a:stCxn id="109" idx="4"/>
            <a:endCxn id="72" idx="0"/>
          </p:cNvCxnSpPr>
          <p:nvPr/>
        </p:nvCxnSpPr>
        <p:spPr>
          <a:xfrm>
            <a:off x="3652247" y="2646412"/>
            <a:ext cx="366967" cy="48166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59F1372-5AE8-4BCC-9224-F5921E92A540}"/>
              </a:ext>
            </a:extLst>
          </p:cNvPr>
          <p:cNvSpPr/>
          <p:nvPr/>
        </p:nvSpPr>
        <p:spPr>
          <a:xfrm>
            <a:off x="1652914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6FD1406-9CB8-4CA2-860C-36FF9E94691A}"/>
              </a:ext>
            </a:extLst>
          </p:cNvPr>
          <p:cNvCxnSpPr>
            <a:cxnSpLocks/>
            <a:stCxn id="137" idx="4"/>
            <a:endCxn id="52" idx="0"/>
          </p:cNvCxnSpPr>
          <p:nvPr/>
        </p:nvCxnSpPr>
        <p:spPr>
          <a:xfrm>
            <a:off x="2014637" y="3419650"/>
            <a:ext cx="447058" cy="7351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A95AE5D-A336-4294-938D-89C43A10CBAD}"/>
              </a:ext>
            </a:extLst>
          </p:cNvPr>
          <p:cNvCxnSpPr>
            <a:cxnSpLocks/>
            <a:stCxn id="137" idx="4"/>
            <a:endCxn id="50" idx="0"/>
          </p:cNvCxnSpPr>
          <p:nvPr/>
        </p:nvCxnSpPr>
        <p:spPr>
          <a:xfrm flipH="1">
            <a:off x="1979841" y="3419650"/>
            <a:ext cx="34796" cy="7358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583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Inconsistency!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E6B3E2F-B49E-4441-BAEE-C9BBC2AA53D9}"/>
              </a:ext>
            </a:extLst>
          </p:cNvPr>
          <p:cNvSpPr/>
          <p:nvPr/>
        </p:nvSpPr>
        <p:spPr>
          <a:xfrm>
            <a:off x="1991756" y="2363318"/>
            <a:ext cx="723445" cy="2797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  <a:endCxn id="23" idx="0"/>
          </p:cNvCxnSpPr>
          <p:nvPr/>
        </p:nvCxnSpPr>
        <p:spPr>
          <a:xfrm flipH="1">
            <a:off x="2353479" y="1794191"/>
            <a:ext cx="689239" cy="56912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445A0B-2F50-4A4B-AB70-3DBDB64BC794}"/>
              </a:ext>
            </a:extLst>
          </p:cNvPr>
          <p:cNvCxnSpPr>
            <a:cxnSpLocks/>
            <a:stCxn id="23" idx="4"/>
            <a:endCxn id="137" idx="0"/>
          </p:cNvCxnSpPr>
          <p:nvPr/>
        </p:nvCxnSpPr>
        <p:spPr>
          <a:xfrm flipH="1">
            <a:off x="2014637" y="2643088"/>
            <a:ext cx="338842" cy="4967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  <a:endCxn id="109" idx="0"/>
          </p:cNvCxnSpPr>
          <p:nvPr/>
        </p:nvCxnSpPr>
        <p:spPr>
          <a:xfrm>
            <a:off x="3042718" y="1794191"/>
            <a:ext cx="609529" cy="57245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7ED097-9188-4DF9-8D3F-E472FBA043EF}"/>
              </a:ext>
            </a:extLst>
          </p:cNvPr>
          <p:cNvCxnSpPr>
            <a:cxnSpLocks/>
            <a:stCxn id="23" idx="4"/>
            <a:endCxn id="66" idx="0"/>
          </p:cNvCxnSpPr>
          <p:nvPr/>
        </p:nvCxnSpPr>
        <p:spPr>
          <a:xfrm>
            <a:off x="2353479" y="2643088"/>
            <a:ext cx="615269" cy="496792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873886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2355740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607025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907984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908014" y="412549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>
            <a:off x="2968748" y="3419650"/>
            <a:ext cx="45191" cy="729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968748" y="3419650"/>
            <a:ext cx="1045221" cy="7058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50D75282-6F8B-4510-B241-FE0011249E63}"/>
              </a:ext>
            </a:extLst>
          </p:cNvPr>
          <p:cNvSpPr/>
          <p:nvPr/>
        </p:nvSpPr>
        <p:spPr>
          <a:xfrm>
            <a:off x="3657491" y="312808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2B2879E-E5BA-4584-98EF-9A506B45B200}"/>
              </a:ext>
            </a:extLst>
          </p:cNvPr>
          <p:cNvCxnSpPr>
            <a:cxnSpLocks/>
            <a:stCxn id="72" idx="4"/>
            <a:endCxn id="68" idx="0"/>
          </p:cNvCxnSpPr>
          <p:nvPr/>
        </p:nvCxnSpPr>
        <p:spPr>
          <a:xfrm flipH="1">
            <a:off x="4013969" y="3407851"/>
            <a:ext cx="5245" cy="71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0E47E9-0CD4-488E-BA52-D904C48E2AA3}"/>
              </a:ext>
            </a:extLst>
          </p:cNvPr>
          <p:cNvCxnSpPr>
            <a:cxnSpLocks/>
            <a:stCxn id="72" idx="4"/>
            <a:endCxn id="52" idx="0"/>
          </p:cNvCxnSpPr>
          <p:nvPr/>
        </p:nvCxnSpPr>
        <p:spPr>
          <a:xfrm flipH="1">
            <a:off x="2461695" y="3407851"/>
            <a:ext cx="1557519" cy="7469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515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“(x &gt; 7) and NOT (x &gt; 1)” is not feasible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673467A-7880-4622-B101-7CE030CEF173}"/>
              </a:ext>
            </a:extLst>
          </p:cNvPr>
          <p:cNvSpPr/>
          <p:nvPr/>
        </p:nvSpPr>
        <p:spPr>
          <a:xfrm>
            <a:off x="3290524" y="236664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28368-8BDF-43B4-8373-DFFA56F3F56C}"/>
              </a:ext>
            </a:extLst>
          </p:cNvPr>
          <p:cNvCxnSpPr>
            <a:stCxn id="109" idx="4"/>
            <a:endCxn id="66" idx="0"/>
          </p:cNvCxnSpPr>
          <p:nvPr/>
        </p:nvCxnSpPr>
        <p:spPr>
          <a:xfrm flipH="1">
            <a:off x="2968748" y="2646412"/>
            <a:ext cx="683499" cy="49346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6E3D500-15B7-4221-A07A-B7E38B0A13FE}"/>
              </a:ext>
            </a:extLst>
          </p:cNvPr>
          <p:cNvCxnSpPr>
            <a:cxnSpLocks/>
            <a:stCxn id="109" idx="4"/>
            <a:endCxn id="72" idx="0"/>
          </p:cNvCxnSpPr>
          <p:nvPr/>
        </p:nvCxnSpPr>
        <p:spPr>
          <a:xfrm>
            <a:off x="3652247" y="2646412"/>
            <a:ext cx="366967" cy="48166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59F1372-5AE8-4BCC-9224-F5921E92A540}"/>
              </a:ext>
            </a:extLst>
          </p:cNvPr>
          <p:cNvSpPr/>
          <p:nvPr/>
        </p:nvSpPr>
        <p:spPr>
          <a:xfrm>
            <a:off x="1652914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6FD1406-9CB8-4CA2-860C-36FF9E94691A}"/>
              </a:ext>
            </a:extLst>
          </p:cNvPr>
          <p:cNvCxnSpPr>
            <a:cxnSpLocks/>
            <a:stCxn id="137" idx="4"/>
            <a:endCxn id="52" idx="0"/>
          </p:cNvCxnSpPr>
          <p:nvPr/>
        </p:nvCxnSpPr>
        <p:spPr>
          <a:xfrm>
            <a:off x="2014637" y="3419650"/>
            <a:ext cx="447058" cy="7351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A95AE5D-A336-4294-938D-89C43A10CBAD}"/>
              </a:ext>
            </a:extLst>
          </p:cNvPr>
          <p:cNvCxnSpPr>
            <a:cxnSpLocks/>
            <a:stCxn id="137" idx="4"/>
            <a:endCxn id="50" idx="0"/>
          </p:cNvCxnSpPr>
          <p:nvPr/>
        </p:nvCxnSpPr>
        <p:spPr>
          <a:xfrm flipH="1">
            <a:off x="1979841" y="3419650"/>
            <a:ext cx="34796" cy="7358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06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370584"/>
              </p:ext>
            </p:extLst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  <p:sp>
        <p:nvSpPr>
          <p:cNvPr id="23" name="Arrow: Curved Up 22">
            <a:extLst>
              <a:ext uri="{FF2B5EF4-FFF2-40B4-BE49-F238E27FC236}">
                <a16:creationId xmlns:a16="http://schemas.microsoft.com/office/drawing/2014/main" id="{901F9A2C-68FB-4688-9CBD-32338FFD80F9}"/>
              </a:ext>
            </a:extLst>
          </p:cNvPr>
          <p:cNvSpPr/>
          <p:nvPr/>
        </p:nvSpPr>
        <p:spPr>
          <a:xfrm>
            <a:off x="5237747" y="3761872"/>
            <a:ext cx="2269958" cy="6898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urved Up 23">
            <a:extLst>
              <a:ext uri="{FF2B5EF4-FFF2-40B4-BE49-F238E27FC236}">
                <a16:creationId xmlns:a16="http://schemas.microsoft.com/office/drawing/2014/main" id="{6FCB4E4C-E34E-43DB-8DBF-EEA76480D049}"/>
              </a:ext>
            </a:extLst>
          </p:cNvPr>
          <p:cNvSpPr/>
          <p:nvPr/>
        </p:nvSpPr>
        <p:spPr>
          <a:xfrm rot="10800000">
            <a:off x="5181601" y="2470485"/>
            <a:ext cx="2269958" cy="6898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817EF5-5CAB-4177-BA86-C4918EF25D72}"/>
              </a:ext>
            </a:extLst>
          </p:cNvPr>
          <p:cNvSpPr txBox="1"/>
          <p:nvPr/>
        </p:nvSpPr>
        <p:spPr>
          <a:xfrm>
            <a:off x="5926891" y="1720794"/>
            <a:ext cx="779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Action</a:t>
            </a:r>
          </a:p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C4EAB4-36F4-40B9-8F15-8C22403A766F}"/>
              </a:ext>
            </a:extLst>
          </p:cNvPr>
          <p:cNvSpPr txBox="1"/>
          <p:nvPr/>
        </p:nvSpPr>
        <p:spPr>
          <a:xfrm>
            <a:off x="5975016" y="4460183"/>
            <a:ext cx="654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</a:t>
            </a:r>
          </a:p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A569DD-3AEB-42AD-8787-10C20C4494B9}"/>
              </a:ext>
            </a:extLst>
          </p:cNvPr>
          <p:cNvSpPr txBox="1"/>
          <p:nvPr/>
        </p:nvSpPr>
        <p:spPr>
          <a:xfrm>
            <a:off x="2671011" y="5598695"/>
            <a:ext cx="8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D873A5-4E96-4035-8C1F-AEB1B57841A9}"/>
              </a:ext>
            </a:extLst>
          </p:cNvPr>
          <p:cNvSpPr txBox="1"/>
          <p:nvPr/>
        </p:nvSpPr>
        <p:spPr>
          <a:xfrm>
            <a:off x="8434838" y="5598695"/>
            <a:ext cx="111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Controller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4215B2E-0E8F-4ABF-90BB-B2974B102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26799" y="2379523"/>
            <a:ext cx="2272696" cy="186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842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Inconsistency!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E6B3E2F-B49E-4441-BAEE-C9BBC2AA53D9}"/>
              </a:ext>
            </a:extLst>
          </p:cNvPr>
          <p:cNvSpPr/>
          <p:nvPr/>
        </p:nvSpPr>
        <p:spPr>
          <a:xfrm>
            <a:off x="1991756" y="2363318"/>
            <a:ext cx="723445" cy="279770"/>
          </a:xfrm>
          <a:prstGeom prst="ellipse">
            <a:avLst/>
          </a:prstGeom>
          <a:noFill/>
          <a:ln>
            <a:solidFill>
              <a:srgbClr val="FF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rgbClr val="FFCDC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DCD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  <a:endCxn id="23" idx="0"/>
          </p:cNvCxnSpPr>
          <p:nvPr/>
        </p:nvCxnSpPr>
        <p:spPr>
          <a:xfrm flipH="1">
            <a:off x="2353479" y="1794191"/>
            <a:ext cx="689239" cy="569127"/>
          </a:xfrm>
          <a:prstGeom prst="straightConnector1">
            <a:avLst/>
          </a:prstGeom>
          <a:ln w="12700">
            <a:solidFill>
              <a:srgbClr val="FFCD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445A0B-2F50-4A4B-AB70-3DBDB64BC794}"/>
              </a:ext>
            </a:extLst>
          </p:cNvPr>
          <p:cNvCxnSpPr>
            <a:cxnSpLocks/>
            <a:stCxn id="23" idx="4"/>
            <a:endCxn id="137" idx="0"/>
          </p:cNvCxnSpPr>
          <p:nvPr/>
        </p:nvCxnSpPr>
        <p:spPr>
          <a:xfrm flipH="1">
            <a:off x="2014637" y="2643088"/>
            <a:ext cx="338842" cy="4967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  <a:endCxn id="109" idx="0"/>
          </p:cNvCxnSpPr>
          <p:nvPr/>
        </p:nvCxnSpPr>
        <p:spPr>
          <a:xfrm>
            <a:off x="3042718" y="1794191"/>
            <a:ext cx="609529" cy="57245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7ED097-9188-4DF9-8D3F-E472FBA043EF}"/>
              </a:ext>
            </a:extLst>
          </p:cNvPr>
          <p:cNvCxnSpPr>
            <a:cxnSpLocks/>
            <a:stCxn id="23" idx="4"/>
            <a:endCxn id="66" idx="0"/>
          </p:cNvCxnSpPr>
          <p:nvPr/>
        </p:nvCxnSpPr>
        <p:spPr>
          <a:xfrm>
            <a:off x="2353479" y="2643088"/>
            <a:ext cx="615269" cy="496792"/>
          </a:xfrm>
          <a:prstGeom prst="straightConnector1">
            <a:avLst/>
          </a:prstGeom>
          <a:ln w="12700">
            <a:solidFill>
              <a:srgbClr val="FFCDCD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873886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2355740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607025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907984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908014" y="412549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>
            <a:off x="2968748" y="3419650"/>
            <a:ext cx="45191" cy="729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968748" y="3419650"/>
            <a:ext cx="1045221" cy="7058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50D75282-6F8B-4510-B241-FE0011249E63}"/>
              </a:ext>
            </a:extLst>
          </p:cNvPr>
          <p:cNvSpPr/>
          <p:nvPr/>
        </p:nvSpPr>
        <p:spPr>
          <a:xfrm>
            <a:off x="3657491" y="312808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2B2879E-E5BA-4584-98EF-9A506B45B200}"/>
              </a:ext>
            </a:extLst>
          </p:cNvPr>
          <p:cNvCxnSpPr>
            <a:cxnSpLocks/>
            <a:stCxn id="72" idx="4"/>
            <a:endCxn id="68" idx="0"/>
          </p:cNvCxnSpPr>
          <p:nvPr/>
        </p:nvCxnSpPr>
        <p:spPr>
          <a:xfrm flipH="1">
            <a:off x="4013969" y="3407851"/>
            <a:ext cx="5245" cy="71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0E47E9-0CD4-488E-BA52-D904C48E2AA3}"/>
              </a:ext>
            </a:extLst>
          </p:cNvPr>
          <p:cNvCxnSpPr>
            <a:cxnSpLocks/>
            <a:stCxn id="72" idx="4"/>
            <a:endCxn id="52" idx="0"/>
          </p:cNvCxnSpPr>
          <p:nvPr/>
        </p:nvCxnSpPr>
        <p:spPr>
          <a:xfrm flipH="1">
            <a:off x="2461695" y="3407851"/>
            <a:ext cx="1557519" cy="7469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“(x &gt; 7) and NOT (x &gt; 1)” is not feasible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Remove inconsistent nodes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673467A-7880-4622-B101-7CE030CEF173}"/>
              </a:ext>
            </a:extLst>
          </p:cNvPr>
          <p:cNvSpPr/>
          <p:nvPr/>
        </p:nvSpPr>
        <p:spPr>
          <a:xfrm>
            <a:off x="3290524" y="236664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28368-8BDF-43B4-8373-DFFA56F3F56C}"/>
              </a:ext>
            </a:extLst>
          </p:cNvPr>
          <p:cNvCxnSpPr>
            <a:stCxn id="109" idx="4"/>
            <a:endCxn id="66" idx="0"/>
          </p:cNvCxnSpPr>
          <p:nvPr/>
        </p:nvCxnSpPr>
        <p:spPr>
          <a:xfrm flipH="1">
            <a:off x="2968748" y="2646412"/>
            <a:ext cx="683499" cy="49346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6E3D500-15B7-4221-A07A-B7E38B0A13FE}"/>
              </a:ext>
            </a:extLst>
          </p:cNvPr>
          <p:cNvCxnSpPr>
            <a:cxnSpLocks/>
            <a:stCxn id="109" idx="4"/>
            <a:endCxn id="72" idx="0"/>
          </p:cNvCxnSpPr>
          <p:nvPr/>
        </p:nvCxnSpPr>
        <p:spPr>
          <a:xfrm>
            <a:off x="3652247" y="2646412"/>
            <a:ext cx="366967" cy="48166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59F1372-5AE8-4BCC-9224-F5921E92A540}"/>
              </a:ext>
            </a:extLst>
          </p:cNvPr>
          <p:cNvSpPr/>
          <p:nvPr/>
        </p:nvSpPr>
        <p:spPr>
          <a:xfrm>
            <a:off x="1652914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6FD1406-9CB8-4CA2-860C-36FF9E94691A}"/>
              </a:ext>
            </a:extLst>
          </p:cNvPr>
          <p:cNvCxnSpPr>
            <a:cxnSpLocks/>
            <a:stCxn id="137" idx="4"/>
            <a:endCxn id="52" idx="0"/>
          </p:cNvCxnSpPr>
          <p:nvPr/>
        </p:nvCxnSpPr>
        <p:spPr>
          <a:xfrm>
            <a:off x="2014637" y="3419650"/>
            <a:ext cx="447058" cy="7351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A95AE5D-A336-4294-938D-89C43A10CBAD}"/>
              </a:ext>
            </a:extLst>
          </p:cNvPr>
          <p:cNvCxnSpPr>
            <a:cxnSpLocks/>
            <a:stCxn id="137" idx="4"/>
            <a:endCxn id="50" idx="0"/>
          </p:cNvCxnSpPr>
          <p:nvPr/>
        </p:nvCxnSpPr>
        <p:spPr>
          <a:xfrm flipH="1">
            <a:off x="1979841" y="3419650"/>
            <a:ext cx="34796" cy="7358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34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Inconsistency!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E6B3E2F-B49E-4441-BAEE-C9BBC2AA53D9}"/>
              </a:ext>
            </a:extLst>
          </p:cNvPr>
          <p:cNvSpPr/>
          <p:nvPr/>
        </p:nvSpPr>
        <p:spPr>
          <a:xfrm>
            <a:off x="1991756" y="2363318"/>
            <a:ext cx="723445" cy="279770"/>
          </a:xfrm>
          <a:prstGeom prst="ellipse">
            <a:avLst/>
          </a:prstGeom>
          <a:noFill/>
          <a:ln>
            <a:solidFill>
              <a:srgbClr val="FF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rgbClr val="FFCDC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DCD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A041A-91E3-4F60-8087-7E305FFE608B}"/>
              </a:ext>
            </a:extLst>
          </p:cNvPr>
          <p:cNvCxnSpPr>
            <a:cxnSpLocks/>
            <a:stCxn id="21" idx="4"/>
            <a:endCxn id="23" idx="0"/>
          </p:cNvCxnSpPr>
          <p:nvPr/>
        </p:nvCxnSpPr>
        <p:spPr>
          <a:xfrm flipH="1">
            <a:off x="2353479" y="1794191"/>
            <a:ext cx="689239" cy="569127"/>
          </a:xfrm>
          <a:prstGeom prst="straightConnector1">
            <a:avLst/>
          </a:prstGeom>
          <a:ln w="12700">
            <a:solidFill>
              <a:srgbClr val="FFCD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  <a:endCxn id="109" idx="0"/>
          </p:cNvCxnSpPr>
          <p:nvPr/>
        </p:nvCxnSpPr>
        <p:spPr>
          <a:xfrm>
            <a:off x="3042718" y="1794191"/>
            <a:ext cx="609529" cy="57245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7ED097-9188-4DF9-8D3F-E472FBA043EF}"/>
              </a:ext>
            </a:extLst>
          </p:cNvPr>
          <p:cNvCxnSpPr>
            <a:cxnSpLocks/>
            <a:stCxn id="23" idx="4"/>
            <a:endCxn id="66" idx="0"/>
          </p:cNvCxnSpPr>
          <p:nvPr/>
        </p:nvCxnSpPr>
        <p:spPr>
          <a:xfrm>
            <a:off x="2353479" y="2643088"/>
            <a:ext cx="615269" cy="496792"/>
          </a:xfrm>
          <a:prstGeom prst="straightConnector1">
            <a:avLst/>
          </a:prstGeom>
          <a:ln w="12700">
            <a:solidFill>
              <a:srgbClr val="FFCDCD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873886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2355740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607025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907984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908014" y="412549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>
            <a:off x="2968748" y="3419650"/>
            <a:ext cx="45191" cy="729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968748" y="3419650"/>
            <a:ext cx="1045221" cy="7058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50D75282-6F8B-4510-B241-FE0011249E63}"/>
              </a:ext>
            </a:extLst>
          </p:cNvPr>
          <p:cNvSpPr/>
          <p:nvPr/>
        </p:nvSpPr>
        <p:spPr>
          <a:xfrm>
            <a:off x="3657491" y="312808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2B2879E-E5BA-4584-98EF-9A506B45B200}"/>
              </a:ext>
            </a:extLst>
          </p:cNvPr>
          <p:cNvCxnSpPr>
            <a:cxnSpLocks/>
            <a:stCxn id="72" idx="4"/>
            <a:endCxn id="68" idx="0"/>
          </p:cNvCxnSpPr>
          <p:nvPr/>
        </p:nvCxnSpPr>
        <p:spPr>
          <a:xfrm flipH="1">
            <a:off x="4013969" y="3407851"/>
            <a:ext cx="5245" cy="71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0E47E9-0CD4-488E-BA52-D904C48E2AA3}"/>
              </a:ext>
            </a:extLst>
          </p:cNvPr>
          <p:cNvCxnSpPr>
            <a:cxnSpLocks/>
            <a:stCxn id="72" idx="4"/>
            <a:endCxn id="52" idx="0"/>
          </p:cNvCxnSpPr>
          <p:nvPr/>
        </p:nvCxnSpPr>
        <p:spPr>
          <a:xfrm flipH="1">
            <a:off x="2461695" y="3407851"/>
            <a:ext cx="1557519" cy="7469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“(x &gt; 7) and NOT (x &gt; 1)” is not feasible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Remove inconsistent nodes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673467A-7880-4622-B101-7CE030CEF173}"/>
              </a:ext>
            </a:extLst>
          </p:cNvPr>
          <p:cNvSpPr/>
          <p:nvPr/>
        </p:nvSpPr>
        <p:spPr>
          <a:xfrm>
            <a:off x="3290524" y="236664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28368-8BDF-43B4-8373-DFFA56F3F56C}"/>
              </a:ext>
            </a:extLst>
          </p:cNvPr>
          <p:cNvCxnSpPr>
            <a:stCxn id="109" idx="4"/>
            <a:endCxn id="66" idx="0"/>
          </p:cNvCxnSpPr>
          <p:nvPr/>
        </p:nvCxnSpPr>
        <p:spPr>
          <a:xfrm flipH="1">
            <a:off x="2968748" y="2646412"/>
            <a:ext cx="683499" cy="49346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6E3D500-15B7-4221-A07A-B7E38B0A13FE}"/>
              </a:ext>
            </a:extLst>
          </p:cNvPr>
          <p:cNvCxnSpPr>
            <a:cxnSpLocks/>
            <a:stCxn id="109" idx="4"/>
            <a:endCxn id="72" idx="0"/>
          </p:cNvCxnSpPr>
          <p:nvPr/>
        </p:nvCxnSpPr>
        <p:spPr>
          <a:xfrm>
            <a:off x="3652247" y="2646412"/>
            <a:ext cx="366967" cy="48166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59F1372-5AE8-4BCC-9224-F5921E92A540}"/>
              </a:ext>
            </a:extLst>
          </p:cNvPr>
          <p:cNvSpPr/>
          <p:nvPr/>
        </p:nvSpPr>
        <p:spPr>
          <a:xfrm>
            <a:off x="1652914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6FD1406-9CB8-4CA2-860C-36FF9E94691A}"/>
              </a:ext>
            </a:extLst>
          </p:cNvPr>
          <p:cNvCxnSpPr>
            <a:cxnSpLocks/>
            <a:stCxn id="137" idx="4"/>
            <a:endCxn id="52" idx="0"/>
          </p:cNvCxnSpPr>
          <p:nvPr/>
        </p:nvCxnSpPr>
        <p:spPr>
          <a:xfrm>
            <a:off x="2014637" y="3419650"/>
            <a:ext cx="447058" cy="7351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A95AE5D-A336-4294-938D-89C43A10CBAD}"/>
              </a:ext>
            </a:extLst>
          </p:cNvPr>
          <p:cNvCxnSpPr>
            <a:cxnSpLocks/>
            <a:stCxn id="137" idx="4"/>
            <a:endCxn id="50" idx="0"/>
          </p:cNvCxnSpPr>
          <p:nvPr/>
        </p:nvCxnSpPr>
        <p:spPr>
          <a:xfrm flipH="1">
            <a:off x="1979841" y="3419650"/>
            <a:ext cx="34796" cy="7358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10959C9-8CF2-4F02-91BF-357C75FEBF98}"/>
              </a:ext>
            </a:extLst>
          </p:cNvPr>
          <p:cNvCxnSpPr>
            <a:stCxn id="21" idx="4"/>
            <a:endCxn id="137" idx="0"/>
          </p:cNvCxnSpPr>
          <p:nvPr/>
        </p:nvCxnSpPr>
        <p:spPr>
          <a:xfrm rot="5400000">
            <a:off x="1855834" y="1952995"/>
            <a:ext cx="1345689" cy="1028081"/>
          </a:xfrm>
          <a:prstGeom prst="curvedConnector3">
            <a:avLst>
              <a:gd name="adj1" fmla="val 5298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934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Inconsistency!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4407CB-F292-4D77-A2C6-BE3B5C9F56A5}"/>
              </a:ext>
            </a:extLst>
          </p:cNvPr>
          <p:cNvSpPr/>
          <p:nvPr/>
        </p:nvSpPr>
        <p:spPr>
          <a:xfrm>
            <a:off x="2680995" y="151442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7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445A0B-2F50-4A4B-AB70-3DBDB64BC794}"/>
              </a:ext>
            </a:extLst>
          </p:cNvPr>
          <p:cNvCxnSpPr>
            <a:cxnSpLocks/>
            <a:stCxn id="21" idx="4"/>
            <a:endCxn id="137" idx="0"/>
          </p:cNvCxnSpPr>
          <p:nvPr/>
        </p:nvCxnSpPr>
        <p:spPr>
          <a:xfrm flipH="1">
            <a:off x="2014637" y="1794191"/>
            <a:ext cx="1028081" cy="13456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428D41-EBE3-4761-8BD2-B3EE81293A20}"/>
              </a:ext>
            </a:extLst>
          </p:cNvPr>
          <p:cNvCxnSpPr>
            <a:cxnSpLocks/>
            <a:stCxn id="21" idx="4"/>
            <a:endCxn id="109" idx="0"/>
          </p:cNvCxnSpPr>
          <p:nvPr/>
        </p:nvCxnSpPr>
        <p:spPr>
          <a:xfrm>
            <a:off x="3042718" y="1794191"/>
            <a:ext cx="609529" cy="572451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2760E796-8434-4337-9A0B-3AD35A4E57BE}"/>
              </a:ext>
            </a:extLst>
          </p:cNvPr>
          <p:cNvSpPr/>
          <p:nvPr/>
        </p:nvSpPr>
        <p:spPr>
          <a:xfrm>
            <a:off x="1873886" y="4155521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BBDA16-73E0-49AE-B7FF-8D3FFC5C06D4}"/>
              </a:ext>
            </a:extLst>
          </p:cNvPr>
          <p:cNvSpPr/>
          <p:nvPr/>
        </p:nvSpPr>
        <p:spPr>
          <a:xfrm>
            <a:off x="2355740" y="4154770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>
                <a:solidFill>
                  <a:srgbClr val="0070C0"/>
                </a:solidFill>
              </a:rPr>
              <a:t>↓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A4C9A2C-F6D4-4BE1-BAAD-F4DC5016E9FC}"/>
              </a:ext>
            </a:extLst>
          </p:cNvPr>
          <p:cNvSpPr/>
          <p:nvPr/>
        </p:nvSpPr>
        <p:spPr>
          <a:xfrm>
            <a:off x="2607025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39C7E0-D788-4391-B530-4102F41DCD6A}"/>
              </a:ext>
            </a:extLst>
          </p:cNvPr>
          <p:cNvSpPr/>
          <p:nvPr/>
        </p:nvSpPr>
        <p:spPr>
          <a:xfrm>
            <a:off x="2907984" y="414941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b="1" dirty="0">
                <a:solidFill>
                  <a:srgbClr val="0070C0"/>
                </a:solidFill>
              </a:rPr>
              <a:t>↑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60A3DD5-08ED-4DC2-A5E4-D3F7D6C8C406}"/>
              </a:ext>
            </a:extLst>
          </p:cNvPr>
          <p:cNvSpPr/>
          <p:nvPr/>
        </p:nvSpPr>
        <p:spPr>
          <a:xfrm>
            <a:off x="3908014" y="4125493"/>
            <a:ext cx="211909" cy="2209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0070C0"/>
                </a:solidFill>
              </a:rPr>
              <a:t>→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8EA82C-689B-416E-B1FB-465C4E009298}"/>
              </a:ext>
            </a:extLst>
          </p:cNvPr>
          <p:cNvCxnSpPr>
            <a:cxnSpLocks/>
            <a:stCxn id="66" idx="4"/>
            <a:endCxn id="67" idx="0"/>
          </p:cNvCxnSpPr>
          <p:nvPr/>
        </p:nvCxnSpPr>
        <p:spPr>
          <a:xfrm>
            <a:off x="2968748" y="3419650"/>
            <a:ext cx="45191" cy="729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25AD49D-DD2C-47A0-ACCB-9E5996E9013F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2968748" y="3419650"/>
            <a:ext cx="1045221" cy="7058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50D75282-6F8B-4510-B241-FE0011249E63}"/>
              </a:ext>
            </a:extLst>
          </p:cNvPr>
          <p:cNvSpPr/>
          <p:nvPr/>
        </p:nvSpPr>
        <p:spPr>
          <a:xfrm>
            <a:off x="3657491" y="3128081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2B2879E-E5BA-4584-98EF-9A506B45B200}"/>
              </a:ext>
            </a:extLst>
          </p:cNvPr>
          <p:cNvCxnSpPr>
            <a:cxnSpLocks/>
            <a:stCxn id="72" idx="4"/>
            <a:endCxn id="68" idx="0"/>
          </p:cNvCxnSpPr>
          <p:nvPr/>
        </p:nvCxnSpPr>
        <p:spPr>
          <a:xfrm flipH="1">
            <a:off x="4013969" y="3407851"/>
            <a:ext cx="5245" cy="71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0E47E9-0CD4-488E-BA52-D904C48E2AA3}"/>
              </a:ext>
            </a:extLst>
          </p:cNvPr>
          <p:cNvCxnSpPr>
            <a:cxnSpLocks/>
            <a:stCxn id="72" idx="4"/>
            <a:endCxn id="52" idx="0"/>
          </p:cNvCxnSpPr>
          <p:nvPr/>
        </p:nvCxnSpPr>
        <p:spPr>
          <a:xfrm flipH="1">
            <a:off x="2461695" y="3407851"/>
            <a:ext cx="1557519" cy="7469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042B9A-8946-4BF9-8E7F-5CBE7CB6A5AB}"/>
              </a:ext>
            </a:extLst>
          </p:cNvPr>
          <p:cNvSpPr txBox="1"/>
          <p:nvPr/>
        </p:nvSpPr>
        <p:spPr>
          <a:xfrm>
            <a:off x="6096000" y="1509972"/>
            <a:ext cx="5269832" cy="199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“(x &gt; 7) and NOT (x &gt; 1)” is not feasible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Remove inconsistent nodes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Direct solution for axis-aligned predicates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Use </a:t>
            </a:r>
            <a:r>
              <a:rPr lang="en-US" sz="1600" b="1" dirty="0">
                <a:solidFill>
                  <a:srgbClr val="0070C0"/>
                </a:solidFill>
              </a:rPr>
              <a:t>SMT-based approach </a:t>
            </a:r>
            <a:r>
              <a:rPr lang="en-US" sz="1600" dirty="0"/>
              <a:t>for complicated predicates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673467A-7880-4622-B101-7CE030CEF173}"/>
              </a:ext>
            </a:extLst>
          </p:cNvPr>
          <p:cNvSpPr/>
          <p:nvPr/>
        </p:nvSpPr>
        <p:spPr>
          <a:xfrm>
            <a:off x="3290524" y="2366642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&gt; 1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28368-8BDF-43B4-8373-DFFA56F3F56C}"/>
              </a:ext>
            </a:extLst>
          </p:cNvPr>
          <p:cNvCxnSpPr>
            <a:stCxn id="109" idx="4"/>
            <a:endCxn id="66" idx="0"/>
          </p:cNvCxnSpPr>
          <p:nvPr/>
        </p:nvCxnSpPr>
        <p:spPr>
          <a:xfrm flipH="1">
            <a:off x="2968748" y="2646412"/>
            <a:ext cx="683499" cy="49346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6E3D500-15B7-4221-A07A-B7E38B0A13FE}"/>
              </a:ext>
            </a:extLst>
          </p:cNvPr>
          <p:cNvCxnSpPr>
            <a:cxnSpLocks/>
            <a:stCxn id="109" idx="4"/>
            <a:endCxn id="72" idx="0"/>
          </p:cNvCxnSpPr>
          <p:nvPr/>
        </p:nvCxnSpPr>
        <p:spPr>
          <a:xfrm>
            <a:off x="3652247" y="2646412"/>
            <a:ext cx="366967" cy="48166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59F1372-5AE8-4BCC-9224-F5921E92A540}"/>
              </a:ext>
            </a:extLst>
          </p:cNvPr>
          <p:cNvSpPr/>
          <p:nvPr/>
        </p:nvSpPr>
        <p:spPr>
          <a:xfrm>
            <a:off x="1652914" y="3139880"/>
            <a:ext cx="723445" cy="2797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&gt; 2</a:t>
            </a:r>
            <a:endParaRPr lang="en-US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6FD1406-9CB8-4CA2-860C-36FF9E94691A}"/>
              </a:ext>
            </a:extLst>
          </p:cNvPr>
          <p:cNvCxnSpPr>
            <a:cxnSpLocks/>
            <a:stCxn id="137" idx="4"/>
            <a:endCxn id="52" idx="0"/>
          </p:cNvCxnSpPr>
          <p:nvPr/>
        </p:nvCxnSpPr>
        <p:spPr>
          <a:xfrm>
            <a:off x="2014637" y="3419650"/>
            <a:ext cx="447058" cy="7351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A95AE5D-A336-4294-938D-89C43A10CBAD}"/>
              </a:ext>
            </a:extLst>
          </p:cNvPr>
          <p:cNvCxnSpPr>
            <a:cxnSpLocks/>
            <a:stCxn id="137" idx="4"/>
            <a:endCxn id="50" idx="0"/>
          </p:cNvCxnSpPr>
          <p:nvPr/>
        </p:nvCxnSpPr>
        <p:spPr>
          <a:xfrm flipH="1">
            <a:off x="1979841" y="3419650"/>
            <a:ext cx="34796" cy="7358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29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5D700-49B5-4DED-8C1D-0E657BEF5C31}"/>
              </a:ext>
            </a:extLst>
          </p:cNvPr>
          <p:cNvSpPr txBox="1"/>
          <p:nvPr/>
        </p:nvSpPr>
        <p:spPr>
          <a:xfrm>
            <a:off x="371475" y="1379621"/>
            <a:ext cx="10890083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Reordering</a:t>
            </a:r>
            <a:r>
              <a:rPr lang="en-US" dirty="0"/>
              <a:t>: Find better variable order by sifting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err="1">
                <a:solidFill>
                  <a:schemeClr val="accent1"/>
                </a:solidFill>
              </a:rPr>
              <a:t>Rudell</a:t>
            </a:r>
            <a:r>
              <a:rPr lang="en-US" dirty="0">
                <a:solidFill>
                  <a:schemeClr val="accent1"/>
                </a:solidFill>
              </a:rPr>
              <a:t>, 93]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Locally swap position of adjacent variables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39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5D700-49B5-4DED-8C1D-0E657BEF5C31}"/>
              </a:ext>
            </a:extLst>
          </p:cNvPr>
          <p:cNvSpPr txBox="1"/>
          <p:nvPr/>
        </p:nvSpPr>
        <p:spPr>
          <a:xfrm>
            <a:off x="371475" y="1379621"/>
            <a:ext cx="10890083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Reordering</a:t>
            </a:r>
            <a:r>
              <a:rPr lang="en-US" dirty="0"/>
              <a:t>: Find better variable order by sifting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err="1">
                <a:solidFill>
                  <a:schemeClr val="accent1"/>
                </a:solidFill>
              </a:rPr>
              <a:t>Rudell</a:t>
            </a:r>
            <a:r>
              <a:rPr lang="en-US" dirty="0">
                <a:solidFill>
                  <a:schemeClr val="accent1"/>
                </a:solidFill>
              </a:rPr>
              <a:t>, 93]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Locally swap position of adjacent variables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Don’t care reduction</a:t>
            </a:r>
            <a:r>
              <a:rPr lang="en-US" dirty="0"/>
              <a:t>: Restrict the set of evaluations to a “care-set”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err="1">
                <a:solidFill>
                  <a:schemeClr val="accent1"/>
                </a:solidFill>
              </a:rPr>
              <a:t>Coudert</a:t>
            </a:r>
            <a:r>
              <a:rPr lang="en-US" dirty="0">
                <a:solidFill>
                  <a:schemeClr val="accent1"/>
                </a:solidFill>
              </a:rPr>
              <a:t>, Madre; 90]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Decisions in certain states are not relevant and can be chosen arbitrarily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21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5D700-49B5-4DED-8C1D-0E657BEF5C31}"/>
              </a:ext>
            </a:extLst>
          </p:cNvPr>
          <p:cNvSpPr txBox="1"/>
          <p:nvPr/>
        </p:nvSpPr>
        <p:spPr>
          <a:xfrm>
            <a:off x="371475" y="1379621"/>
            <a:ext cx="10890083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Reordering</a:t>
            </a:r>
            <a:r>
              <a:rPr lang="en-US" dirty="0"/>
              <a:t>: Find better variable order by sifting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err="1">
                <a:solidFill>
                  <a:schemeClr val="accent1"/>
                </a:solidFill>
              </a:rPr>
              <a:t>Rudell</a:t>
            </a:r>
            <a:r>
              <a:rPr lang="en-US" dirty="0">
                <a:solidFill>
                  <a:schemeClr val="accent1"/>
                </a:solidFill>
              </a:rPr>
              <a:t>, 93]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Locally swap position of adjacent variables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Don’t care reduction</a:t>
            </a:r>
            <a:r>
              <a:rPr lang="en-US" dirty="0"/>
              <a:t>: Restrict the evaluations to a “care-set” </a:t>
            </a: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err="1">
                <a:solidFill>
                  <a:schemeClr val="accent1"/>
                </a:solidFill>
              </a:rPr>
              <a:t>Coudert</a:t>
            </a:r>
            <a:r>
              <a:rPr lang="en-US" dirty="0">
                <a:solidFill>
                  <a:schemeClr val="accent1"/>
                </a:solidFill>
              </a:rPr>
              <a:t>, Madre; 90]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Decisions in not relevant states can be chosen arbitrarily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Implemented in Python, based on </a:t>
            </a:r>
            <a:r>
              <a:rPr lang="en-US" b="1" dirty="0" err="1"/>
              <a:t>dtControl</a:t>
            </a:r>
            <a:r>
              <a:rPr lang="en-US" b="1" dirty="0"/>
              <a:t> 2.0</a:t>
            </a:r>
            <a:r>
              <a:rPr lang="en-US" dirty="0"/>
              <a:t> and BDD library </a:t>
            </a:r>
            <a:r>
              <a:rPr lang="en-US" b="1" dirty="0" err="1"/>
              <a:t>BuDDy</a:t>
            </a:r>
            <a:endParaRPr lang="en-US" b="1" dirty="0"/>
          </a:p>
          <a:p>
            <a:pPr>
              <a:lnSpc>
                <a:spcPct val="15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31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9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6DC5CA-2C89-4B02-A75B-9F06A6079C6F}"/>
              </a:ext>
            </a:extLst>
          </p:cNvPr>
          <p:cNvGrpSpPr/>
          <p:nvPr/>
        </p:nvGrpSpPr>
        <p:grpSpPr>
          <a:xfrm>
            <a:off x="1680411" y="1580147"/>
            <a:ext cx="8831178" cy="3697706"/>
            <a:chOff x="1680411" y="994610"/>
            <a:chExt cx="8831178" cy="3697706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A30BE1C9-5129-4FC9-A010-75EBD8C1D04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83911404"/>
                </p:ext>
              </p:extLst>
            </p:nvPr>
          </p:nvGraphicFramePr>
          <p:xfrm>
            <a:off x="1680411" y="1200929"/>
            <a:ext cx="8831178" cy="349138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C5D517C-435E-4086-9A89-98F356E916F8}"/>
                </a:ext>
              </a:extLst>
            </p:cNvPr>
            <p:cNvSpPr txBox="1"/>
            <p:nvPr/>
          </p:nvSpPr>
          <p:spPr>
            <a:xfrm>
              <a:off x="2811378" y="4135819"/>
              <a:ext cx="920573" cy="297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DT learning </a:t>
              </a:r>
            </a:p>
            <a:p>
              <a:pPr algn="ctr"/>
              <a:r>
                <a:rPr lang="en-US" sz="1200" dirty="0"/>
                <a:t>Algorithm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A12164A-4ABC-4277-A648-F2A140758DCC}"/>
                </a:ext>
              </a:extLst>
            </p:cNvPr>
            <p:cNvSpPr txBox="1"/>
            <p:nvPr/>
          </p:nvSpPr>
          <p:spPr>
            <a:xfrm>
              <a:off x="4800599" y="994610"/>
              <a:ext cx="750718" cy="416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Reducing</a:t>
              </a:r>
            </a:p>
            <a:p>
              <a:pPr algn="ctr"/>
              <a:r>
                <a:rPr lang="en-US" sz="1200" dirty="0"/>
                <a:t>&amp;</a:t>
              </a:r>
            </a:p>
            <a:p>
              <a:pPr algn="ctr"/>
              <a:r>
                <a:rPr lang="en-US" sz="1200" dirty="0"/>
                <a:t>ordering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E05EFD-C21A-45ED-BDEE-2BC08C7E6E14}"/>
                </a:ext>
              </a:extLst>
            </p:cNvPr>
            <p:cNvSpPr txBox="1"/>
            <p:nvPr/>
          </p:nvSpPr>
          <p:spPr>
            <a:xfrm>
              <a:off x="6490859" y="4135820"/>
              <a:ext cx="915507" cy="297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Consistency</a:t>
              </a:r>
            </a:p>
            <a:p>
              <a:pPr algn="ctr"/>
              <a:r>
                <a:rPr lang="en-US" sz="1200" dirty="0"/>
                <a:t>checking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0A35849-35AA-4952-B14F-11669E865702}"/>
                </a:ext>
              </a:extLst>
            </p:cNvPr>
            <p:cNvSpPr txBox="1"/>
            <p:nvPr/>
          </p:nvSpPr>
          <p:spPr>
            <a:xfrm>
              <a:off x="8009408" y="994610"/>
              <a:ext cx="1600182" cy="416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Exhaustive reordering, </a:t>
              </a:r>
            </a:p>
            <a:p>
              <a:pPr algn="ctr"/>
              <a:r>
                <a:rPr lang="en-US" sz="1200" dirty="0"/>
                <a:t>Consistency checking,</a:t>
              </a:r>
            </a:p>
            <a:p>
              <a:pPr algn="ctr"/>
              <a:r>
                <a:rPr lang="en-US" sz="1200" dirty="0"/>
                <a:t>Don’t care reductions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482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D37D-9F90-405D-B104-6121629F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D7C715-07AD-43EA-93D1-FBFE8AB6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0C59C4-B37E-45BB-878C-CB604723E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993927"/>
              </p:ext>
            </p:extLst>
          </p:nvPr>
        </p:nvGraphicFramePr>
        <p:xfrm>
          <a:off x="945921" y="1347536"/>
          <a:ext cx="10300157" cy="4556612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3433385">
                  <a:extLst>
                    <a:ext uri="{9D8B030D-6E8A-4147-A177-3AD203B41FA5}">
                      <a16:colId xmlns:a16="http://schemas.microsoft.com/office/drawing/2014/main" val="2820000515"/>
                    </a:ext>
                  </a:extLst>
                </a:gridCol>
                <a:gridCol w="1716693">
                  <a:extLst>
                    <a:ext uri="{9D8B030D-6E8A-4147-A177-3AD203B41FA5}">
                      <a16:colId xmlns:a16="http://schemas.microsoft.com/office/drawing/2014/main" val="3940980260"/>
                    </a:ext>
                  </a:extLst>
                </a:gridCol>
                <a:gridCol w="1716693">
                  <a:extLst>
                    <a:ext uri="{9D8B030D-6E8A-4147-A177-3AD203B41FA5}">
                      <a16:colId xmlns:a16="http://schemas.microsoft.com/office/drawing/2014/main" val="39904055"/>
                    </a:ext>
                  </a:extLst>
                </a:gridCol>
                <a:gridCol w="1716693">
                  <a:extLst>
                    <a:ext uri="{9D8B030D-6E8A-4147-A177-3AD203B41FA5}">
                      <a16:colId xmlns:a16="http://schemas.microsoft.com/office/drawing/2014/main" val="903462877"/>
                    </a:ext>
                  </a:extLst>
                </a:gridCol>
                <a:gridCol w="1716693">
                  <a:extLst>
                    <a:ext uri="{9D8B030D-6E8A-4147-A177-3AD203B41FA5}">
                      <a16:colId xmlns:a16="http://schemas.microsoft.com/office/drawing/2014/main" val="2386306420"/>
                    </a:ext>
                  </a:extLst>
                </a:gridCol>
              </a:tblGrid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effectLst/>
                        </a:rPr>
                        <a:t>Benchmarks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effectLst/>
                        </a:rPr>
                        <a:t>States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effectLst/>
                        </a:rPr>
                        <a:t>MTBDD size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effectLst/>
                        </a:rPr>
                        <a:t>DT size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effectLst/>
                        </a:rPr>
                        <a:t>PDD size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036397607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10rooms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26288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1102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8648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344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223432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blocksworld.5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1124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4043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617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796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39067784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consensus.2.disagree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2064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112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33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31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49529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cruise-latest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295615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2115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493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476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254044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csma.2-4.some_before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7472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1172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51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53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728692714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dcdc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593089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814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135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135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06773"/>
                  </a:ext>
                </a:extLst>
              </a:tr>
              <a:tr h="32751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exploding-blocksworld.5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76741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39436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2490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3635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31306859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firewire_abst.3.rounds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610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51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12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12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37941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helicopter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280539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3348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3169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3158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75387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pacman.5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232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440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21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21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013969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philosophers-mdp.3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344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251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195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203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726278554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pnueli-zuck.5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303427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59217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85685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72192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545098541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traffic_30m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16639662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4522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6286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2350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10775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triangle-tireworld.9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26244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38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13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13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544878"/>
                  </a:ext>
                </a:extLst>
              </a:tr>
              <a:tr h="2814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zeroconf.1000.4.true.correct_max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1068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>
                          <a:effectLst/>
                        </a:rPr>
                        <a:t>520</a:t>
                      </a:r>
                      <a:endParaRPr lang="en-US" sz="1600" b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41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effectLst/>
                        </a:rPr>
                        <a:t>44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534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694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FA95-CBC3-452F-BB99-5D0A5762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B038B-E822-4249-89C0-A0961F4D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E46487-3F4F-4027-81D2-B4D3557AB6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481135" y="1275346"/>
            <a:ext cx="5309936" cy="3982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C7536D-7FC7-496B-BF26-1876C1CBCEDA}"/>
                  </a:ext>
                </a:extLst>
              </p:cNvPr>
              <p:cNvSpPr txBox="1"/>
              <p:nvPr/>
            </p:nvSpPr>
            <p:spPr>
              <a:xfrm>
                <a:off x="1800392" y="5334000"/>
                <a:ext cx="8591216" cy="772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PDD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size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PDD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size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states</m:t>
                        </m:r>
                      </m:den>
                    </m:f>
                  </m:oMath>
                </a14:m>
                <a:r>
                  <a:rPr lang="en-US" dirty="0"/>
                  <a:t> 	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DD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size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MTBDD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size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states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C7536D-7FC7-496B-BF26-1876C1CBC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392" y="5334000"/>
                <a:ext cx="8591216" cy="772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755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FA95-CBC3-452F-BB99-5D0A5762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B038B-E822-4249-89C0-A0961F4D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E46487-3F4F-4027-81D2-B4D3557AB6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481135" y="1275346"/>
            <a:ext cx="5309937" cy="3982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C7536D-7FC7-496B-BF26-1876C1CBCEDA}"/>
                  </a:ext>
                </a:extLst>
              </p:cNvPr>
              <p:cNvSpPr txBox="1"/>
              <p:nvPr/>
            </p:nvSpPr>
            <p:spPr>
              <a:xfrm>
                <a:off x="1800392" y="5334000"/>
                <a:ext cx="8591216" cy="772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PDD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size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PDD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size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states</m:t>
                        </m:r>
                      </m:den>
                    </m:f>
                  </m:oMath>
                </a14:m>
                <a:r>
                  <a:rPr lang="en-US" dirty="0"/>
                  <a:t> 	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size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DT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size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states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C7536D-7FC7-496B-BF26-1876C1CBC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392" y="5334000"/>
                <a:ext cx="8591216" cy="772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20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  <p:sp>
        <p:nvSpPr>
          <p:cNvPr id="23" name="Arrow: Curved Up 22">
            <a:extLst>
              <a:ext uri="{FF2B5EF4-FFF2-40B4-BE49-F238E27FC236}">
                <a16:creationId xmlns:a16="http://schemas.microsoft.com/office/drawing/2014/main" id="{901F9A2C-68FB-4688-9CBD-32338FFD80F9}"/>
              </a:ext>
            </a:extLst>
          </p:cNvPr>
          <p:cNvSpPr/>
          <p:nvPr/>
        </p:nvSpPr>
        <p:spPr>
          <a:xfrm>
            <a:off x="5237747" y="3761872"/>
            <a:ext cx="2269958" cy="6898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urved Up 23">
            <a:extLst>
              <a:ext uri="{FF2B5EF4-FFF2-40B4-BE49-F238E27FC236}">
                <a16:creationId xmlns:a16="http://schemas.microsoft.com/office/drawing/2014/main" id="{6FCB4E4C-E34E-43DB-8DBF-EEA76480D049}"/>
              </a:ext>
            </a:extLst>
          </p:cNvPr>
          <p:cNvSpPr/>
          <p:nvPr/>
        </p:nvSpPr>
        <p:spPr>
          <a:xfrm rot="10800000">
            <a:off x="5181601" y="2470485"/>
            <a:ext cx="2269958" cy="6898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817EF5-5CAB-4177-BA86-C4918EF25D72}"/>
              </a:ext>
            </a:extLst>
          </p:cNvPr>
          <p:cNvSpPr txBox="1"/>
          <p:nvPr/>
        </p:nvSpPr>
        <p:spPr>
          <a:xfrm>
            <a:off x="5583849" y="1720794"/>
            <a:ext cx="146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Action</a:t>
            </a:r>
          </a:p>
          <a:p>
            <a:pPr algn="ctr"/>
            <a:r>
              <a:rPr lang="en-US" dirty="0"/>
              <a:t>{</a:t>
            </a:r>
            <a:r>
              <a:rPr lang="en-US" sz="1800" b="1" dirty="0">
                <a:solidFill>
                  <a:srgbClr val="0070C0"/>
                </a:solidFill>
              </a:rPr>
              <a:t>↑</a:t>
            </a:r>
            <a:r>
              <a:rPr lang="en-US" sz="1800" b="1" dirty="0"/>
              <a:t>,</a:t>
            </a:r>
            <a:r>
              <a:rPr lang="en-US" sz="1800" b="1" dirty="0">
                <a:solidFill>
                  <a:srgbClr val="0070C0"/>
                </a:solidFill>
              </a:rPr>
              <a:t> ↓</a:t>
            </a:r>
            <a:r>
              <a:rPr lang="en-US" sz="1800" b="1" dirty="0"/>
              <a:t>,</a:t>
            </a:r>
            <a:r>
              <a:rPr lang="en-US" sz="1800" b="1" dirty="0">
                <a:solidFill>
                  <a:srgbClr val="0070C0"/>
                </a:solidFill>
              </a:rPr>
              <a:t> →</a:t>
            </a:r>
            <a:r>
              <a:rPr lang="en-US" b="1" dirty="0"/>
              <a:t>,</a:t>
            </a:r>
            <a:r>
              <a:rPr lang="en-US" sz="1800" b="1" dirty="0">
                <a:solidFill>
                  <a:srgbClr val="0070C0"/>
                </a:solidFill>
              </a:rPr>
              <a:t> ←</a:t>
            </a:r>
            <a:r>
              <a:rPr lang="en-US" dirty="0"/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C4EAB4-36F4-40B9-8F15-8C22403A766F}"/>
              </a:ext>
            </a:extLst>
          </p:cNvPr>
          <p:cNvSpPr txBox="1"/>
          <p:nvPr/>
        </p:nvSpPr>
        <p:spPr>
          <a:xfrm>
            <a:off x="5975016" y="4460183"/>
            <a:ext cx="654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A569DD-3AEB-42AD-8787-10C20C4494B9}"/>
              </a:ext>
            </a:extLst>
          </p:cNvPr>
          <p:cNvSpPr txBox="1"/>
          <p:nvPr/>
        </p:nvSpPr>
        <p:spPr>
          <a:xfrm>
            <a:off x="2671011" y="5598695"/>
            <a:ext cx="8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D873A5-4E96-4035-8C1F-AEB1B57841A9}"/>
              </a:ext>
            </a:extLst>
          </p:cNvPr>
          <p:cNvSpPr txBox="1"/>
          <p:nvPr/>
        </p:nvSpPr>
        <p:spPr>
          <a:xfrm>
            <a:off x="8434838" y="5598695"/>
            <a:ext cx="111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Controller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4215B2E-0E8F-4ABF-90BB-B2974B102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26799" y="2379523"/>
            <a:ext cx="2272696" cy="1863611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6D3CCDA-E10E-4A70-B301-C187099EEAAD}"/>
              </a:ext>
            </a:extLst>
          </p:cNvPr>
          <p:cNvGraphicFramePr>
            <a:graphicFrameLocks noGrp="1"/>
          </p:cNvGraphicFramePr>
          <p:nvPr/>
        </p:nvGraphicFramePr>
        <p:xfrm>
          <a:off x="1366924" y="1205970"/>
          <a:ext cx="327726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7266">
                  <a:extLst>
                    <a:ext uri="{9D8B030D-6E8A-4147-A177-3AD203B41FA5}">
                      <a16:colId xmlns:a16="http://schemas.microsoft.com/office/drawing/2014/main" val="163359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4991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81C0E8-D5F6-46CA-B437-DA6AF7CC1875}"/>
              </a:ext>
            </a:extLst>
          </p:cNvPr>
          <p:cNvGraphicFramePr>
            <a:graphicFrameLocks noGrp="1"/>
          </p:cNvGraphicFramePr>
          <p:nvPr/>
        </p:nvGraphicFramePr>
        <p:xfrm>
          <a:off x="535411" y="1992865"/>
          <a:ext cx="361229" cy="318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229">
                  <a:extLst>
                    <a:ext uri="{9D8B030D-6E8A-4147-A177-3AD203B41FA5}">
                      <a16:colId xmlns:a16="http://schemas.microsoft.com/office/drawing/2014/main" val="301773304"/>
                    </a:ext>
                  </a:extLst>
                </a:gridCol>
              </a:tblGrid>
              <a:tr h="31807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4754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662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97C0-994B-41E3-9F27-DC07A452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1EA61B-F78A-4A1B-98AF-853E2BE6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73B2D0-CE10-420E-9864-00BE034D5C16}"/>
              </a:ext>
            </a:extLst>
          </p:cNvPr>
          <p:cNvSpPr txBox="1"/>
          <p:nvPr/>
        </p:nvSpPr>
        <p:spPr>
          <a:xfrm>
            <a:off x="371474" y="1283368"/>
            <a:ext cx="11520488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Joining the benefits of DTs and MTBDDs seems promising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More </a:t>
            </a:r>
            <a:r>
              <a:rPr lang="en-US" dirty="0" err="1"/>
              <a:t>explainabilty</a:t>
            </a:r>
            <a:r>
              <a:rPr lang="en-US" dirty="0"/>
              <a:t> while maintaining canonicity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Exploit existing tools for size reduction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Already size reductions; even without dedicated PDD learning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Future works</a:t>
            </a:r>
            <a:r>
              <a:rPr lang="en-US" dirty="0"/>
              <a:t>: compare different DT learning methods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Future works</a:t>
            </a:r>
            <a:r>
              <a:rPr lang="en-US" dirty="0"/>
              <a:t>: dedicated PDD-based synthesis algorithms from controllers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92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94CD-6745-429C-9609-0C5A61D2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3CEDF-E0CF-4A4A-B55F-C9067A7E7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9258D-FC1A-4911-ADA0-6B554E82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92846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663654"/>
              </p:ext>
            </p:extLst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  <p:sp>
        <p:nvSpPr>
          <p:cNvPr id="23" name="Arrow: Curved Up 22">
            <a:extLst>
              <a:ext uri="{FF2B5EF4-FFF2-40B4-BE49-F238E27FC236}">
                <a16:creationId xmlns:a16="http://schemas.microsoft.com/office/drawing/2014/main" id="{901F9A2C-68FB-4688-9CBD-32338FFD80F9}"/>
              </a:ext>
            </a:extLst>
          </p:cNvPr>
          <p:cNvSpPr/>
          <p:nvPr/>
        </p:nvSpPr>
        <p:spPr>
          <a:xfrm>
            <a:off x="5237747" y="3761872"/>
            <a:ext cx="2269958" cy="6898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urved Up 23">
            <a:extLst>
              <a:ext uri="{FF2B5EF4-FFF2-40B4-BE49-F238E27FC236}">
                <a16:creationId xmlns:a16="http://schemas.microsoft.com/office/drawing/2014/main" id="{6FCB4E4C-E34E-43DB-8DBF-EEA76480D049}"/>
              </a:ext>
            </a:extLst>
          </p:cNvPr>
          <p:cNvSpPr/>
          <p:nvPr/>
        </p:nvSpPr>
        <p:spPr>
          <a:xfrm rot="10800000">
            <a:off x="5181601" y="2470485"/>
            <a:ext cx="2269958" cy="6898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817EF5-5CAB-4177-BA86-C4918EF25D72}"/>
              </a:ext>
            </a:extLst>
          </p:cNvPr>
          <p:cNvSpPr txBox="1"/>
          <p:nvPr/>
        </p:nvSpPr>
        <p:spPr>
          <a:xfrm>
            <a:off x="5583849" y="1720794"/>
            <a:ext cx="146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Action</a:t>
            </a:r>
          </a:p>
          <a:p>
            <a:pPr algn="ctr"/>
            <a:r>
              <a:rPr lang="en-US" dirty="0"/>
              <a:t>{</a:t>
            </a:r>
            <a:r>
              <a:rPr lang="en-US" sz="1800" b="1" dirty="0">
                <a:solidFill>
                  <a:srgbClr val="0070C0"/>
                </a:solidFill>
              </a:rPr>
              <a:t>↑</a:t>
            </a:r>
            <a:r>
              <a:rPr lang="en-US" sz="1800" b="1" dirty="0"/>
              <a:t>,</a:t>
            </a:r>
            <a:r>
              <a:rPr lang="en-US" sz="1800" b="1" dirty="0">
                <a:solidFill>
                  <a:srgbClr val="0070C0"/>
                </a:solidFill>
              </a:rPr>
              <a:t> ↓</a:t>
            </a:r>
            <a:r>
              <a:rPr lang="en-US" sz="1800" b="1" dirty="0"/>
              <a:t>,</a:t>
            </a:r>
            <a:r>
              <a:rPr lang="en-US" sz="1800" b="1" dirty="0">
                <a:solidFill>
                  <a:srgbClr val="0070C0"/>
                </a:solidFill>
              </a:rPr>
              <a:t> →</a:t>
            </a:r>
            <a:r>
              <a:rPr lang="en-US" b="1" dirty="0"/>
              <a:t>,</a:t>
            </a:r>
            <a:r>
              <a:rPr lang="en-US" sz="1800" b="1" dirty="0">
                <a:solidFill>
                  <a:srgbClr val="0070C0"/>
                </a:solidFill>
              </a:rPr>
              <a:t> ←</a:t>
            </a:r>
            <a:r>
              <a:rPr lang="en-US" dirty="0"/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C4EAB4-36F4-40B9-8F15-8C22403A766F}"/>
              </a:ext>
            </a:extLst>
          </p:cNvPr>
          <p:cNvSpPr txBox="1"/>
          <p:nvPr/>
        </p:nvSpPr>
        <p:spPr>
          <a:xfrm>
            <a:off x="5975016" y="4460183"/>
            <a:ext cx="654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A569DD-3AEB-42AD-8787-10C20C4494B9}"/>
              </a:ext>
            </a:extLst>
          </p:cNvPr>
          <p:cNvSpPr txBox="1"/>
          <p:nvPr/>
        </p:nvSpPr>
        <p:spPr>
          <a:xfrm>
            <a:off x="2671011" y="5598695"/>
            <a:ext cx="8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D873A5-4E96-4035-8C1F-AEB1B57841A9}"/>
              </a:ext>
            </a:extLst>
          </p:cNvPr>
          <p:cNvSpPr txBox="1"/>
          <p:nvPr/>
        </p:nvSpPr>
        <p:spPr>
          <a:xfrm>
            <a:off x="8434838" y="5598695"/>
            <a:ext cx="111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Controller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4215B2E-0E8F-4ABF-90BB-B2974B102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26799" y="2379523"/>
            <a:ext cx="2272696" cy="1863611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6D3CCDA-E10E-4A70-B301-C187099EEAAD}"/>
              </a:ext>
            </a:extLst>
          </p:cNvPr>
          <p:cNvGraphicFramePr>
            <a:graphicFrameLocks noGrp="1"/>
          </p:cNvGraphicFramePr>
          <p:nvPr/>
        </p:nvGraphicFramePr>
        <p:xfrm>
          <a:off x="1366924" y="1205970"/>
          <a:ext cx="327726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7266">
                  <a:extLst>
                    <a:ext uri="{9D8B030D-6E8A-4147-A177-3AD203B41FA5}">
                      <a16:colId xmlns:a16="http://schemas.microsoft.com/office/drawing/2014/main" val="163359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4991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81C0E8-D5F6-46CA-B437-DA6AF7CC1875}"/>
              </a:ext>
            </a:extLst>
          </p:cNvPr>
          <p:cNvGraphicFramePr>
            <a:graphicFrameLocks noGrp="1"/>
          </p:cNvGraphicFramePr>
          <p:nvPr/>
        </p:nvGraphicFramePr>
        <p:xfrm>
          <a:off x="535411" y="1992865"/>
          <a:ext cx="361229" cy="318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229">
                  <a:extLst>
                    <a:ext uri="{9D8B030D-6E8A-4147-A177-3AD203B41FA5}">
                      <a16:colId xmlns:a16="http://schemas.microsoft.com/office/drawing/2014/main" val="301773304"/>
                    </a:ext>
                  </a:extLst>
                </a:gridCol>
              </a:tblGrid>
              <a:tr h="31807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475400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F33B503-5EF0-4388-A521-6E450C4C2008}"/>
              </a:ext>
            </a:extLst>
          </p:cNvPr>
          <p:cNvSpPr txBox="1"/>
          <p:nvPr/>
        </p:nvSpPr>
        <p:spPr>
          <a:xfrm>
            <a:off x="1621252" y="2207950"/>
            <a:ext cx="371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6DE8E-4189-42BC-9C8E-47131AF46F94}"/>
              </a:ext>
            </a:extLst>
          </p:cNvPr>
          <p:cNvSpPr txBox="1"/>
          <p:nvPr/>
        </p:nvSpPr>
        <p:spPr>
          <a:xfrm>
            <a:off x="4053967" y="3561929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↓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4AAD01-BC09-423E-840B-8547E1ADC817}"/>
              </a:ext>
            </a:extLst>
          </p:cNvPr>
          <p:cNvSpPr txBox="1"/>
          <p:nvPr/>
        </p:nvSpPr>
        <p:spPr>
          <a:xfrm>
            <a:off x="1649397" y="3873802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→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0A569DD-3AEB-42AD-8787-10C20C4494B9}"/>
              </a:ext>
            </a:extLst>
          </p:cNvPr>
          <p:cNvSpPr txBox="1"/>
          <p:nvPr/>
        </p:nvSpPr>
        <p:spPr>
          <a:xfrm>
            <a:off x="2671011" y="5598695"/>
            <a:ext cx="8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6D3CCDA-E10E-4A70-B301-C187099EEAAD}"/>
              </a:ext>
            </a:extLst>
          </p:cNvPr>
          <p:cNvGraphicFramePr>
            <a:graphicFrameLocks noGrp="1"/>
          </p:cNvGraphicFramePr>
          <p:nvPr/>
        </p:nvGraphicFramePr>
        <p:xfrm>
          <a:off x="1366924" y="1205970"/>
          <a:ext cx="327726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7266">
                  <a:extLst>
                    <a:ext uri="{9D8B030D-6E8A-4147-A177-3AD203B41FA5}">
                      <a16:colId xmlns:a16="http://schemas.microsoft.com/office/drawing/2014/main" val="163359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4991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81C0E8-D5F6-46CA-B437-DA6AF7CC1875}"/>
              </a:ext>
            </a:extLst>
          </p:cNvPr>
          <p:cNvGraphicFramePr>
            <a:graphicFrameLocks noGrp="1"/>
          </p:cNvGraphicFramePr>
          <p:nvPr/>
        </p:nvGraphicFramePr>
        <p:xfrm>
          <a:off x="535411" y="1992865"/>
          <a:ext cx="361229" cy="318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229">
                  <a:extLst>
                    <a:ext uri="{9D8B030D-6E8A-4147-A177-3AD203B41FA5}">
                      <a16:colId xmlns:a16="http://schemas.microsoft.com/office/drawing/2014/main" val="301773304"/>
                    </a:ext>
                  </a:extLst>
                </a:gridCol>
              </a:tblGrid>
              <a:tr h="31807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475400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F33B503-5EF0-4388-A521-6E450C4C2008}"/>
              </a:ext>
            </a:extLst>
          </p:cNvPr>
          <p:cNvSpPr txBox="1"/>
          <p:nvPr/>
        </p:nvSpPr>
        <p:spPr>
          <a:xfrm>
            <a:off x="1621252" y="2207950"/>
            <a:ext cx="371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6DE8E-4189-42BC-9C8E-47131AF46F94}"/>
              </a:ext>
            </a:extLst>
          </p:cNvPr>
          <p:cNvSpPr txBox="1"/>
          <p:nvPr/>
        </p:nvSpPr>
        <p:spPr>
          <a:xfrm>
            <a:off x="4053967" y="3561929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↓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4AAD01-BC09-423E-840B-8547E1ADC817}"/>
              </a:ext>
            </a:extLst>
          </p:cNvPr>
          <p:cNvSpPr txBox="1"/>
          <p:nvPr/>
        </p:nvSpPr>
        <p:spPr>
          <a:xfrm>
            <a:off x="1649397" y="3873802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→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CFCA60-97F9-4C73-A3ED-4024990680A2}"/>
              </a:ext>
            </a:extLst>
          </p:cNvPr>
          <p:cNvSpPr txBox="1"/>
          <p:nvPr/>
        </p:nvSpPr>
        <p:spPr>
          <a:xfrm>
            <a:off x="6184228" y="1488579"/>
            <a:ext cx="521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Controller Policy</a:t>
            </a:r>
            <a:r>
              <a:rPr lang="en-US" dirty="0"/>
              <a:t> : States → Actions</a:t>
            </a:r>
          </a:p>
        </p:txBody>
      </p:sp>
    </p:spTree>
    <p:extLst>
      <p:ext uri="{BB962C8B-B14F-4D97-AF65-F5344CB8AC3E}">
        <p14:creationId xmlns:p14="http://schemas.microsoft.com/office/powerpoint/2010/main" val="310689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0A569DD-3AEB-42AD-8787-10C20C4494B9}"/>
              </a:ext>
            </a:extLst>
          </p:cNvPr>
          <p:cNvSpPr txBox="1"/>
          <p:nvPr/>
        </p:nvSpPr>
        <p:spPr>
          <a:xfrm>
            <a:off x="2671011" y="5598695"/>
            <a:ext cx="8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6D3CCDA-E10E-4A70-B301-C187099EEAAD}"/>
              </a:ext>
            </a:extLst>
          </p:cNvPr>
          <p:cNvGraphicFramePr>
            <a:graphicFrameLocks noGrp="1"/>
          </p:cNvGraphicFramePr>
          <p:nvPr/>
        </p:nvGraphicFramePr>
        <p:xfrm>
          <a:off x="1366924" y="1205970"/>
          <a:ext cx="327726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7266">
                  <a:extLst>
                    <a:ext uri="{9D8B030D-6E8A-4147-A177-3AD203B41FA5}">
                      <a16:colId xmlns:a16="http://schemas.microsoft.com/office/drawing/2014/main" val="163359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4991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81C0E8-D5F6-46CA-B437-DA6AF7CC1875}"/>
              </a:ext>
            </a:extLst>
          </p:cNvPr>
          <p:cNvGraphicFramePr>
            <a:graphicFrameLocks noGrp="1"/>
          </p:cNvGraphicFramePr>
          <p:nvPr/>
        </p:nvGraphicFramePr>
        <p:xfrm>
          <a:off x="535411" y="1992865"/>
          <a:ext cx="361229" cy="318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229">
                  <a:extLst>
                    <a:ext uri="{9D8B030D-6E8A-4147-A177-3AD203B41FA5}">
                      <a16:colId xmlns:a16="http://schemas.microsoft.com/office/drawing/2014/main" val="301773304"/>
                    </a:ext>
                  </a:extLst>
                </a:gridCol>
              </a:tblGrid>
              <a:tr h="31807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475400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F33B503-5EF0-4388-A521-6E450C4C2008}"/>
              </a:ext>
            </a:extLst>
          </p:cNvPr>
          <p:cNvSpPr txBox="1"/>
          <p:nvPr/>
        </p:nvSpPr>
        <p:spPr>
          <a:xfrm>
            <a:off x="1621252" y="2207950"/>
            <a:ext cx="371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6DE8E-4189-42BC-9C8E-47131AF46F94}"/>
              </a:ext>
            </a:extLst>
          </p:cNvPr>
          <p:cNvSpPr txBox="1"/>
          <p:nvPr/>
        </p:nvSpPr>
        <p:spPr>
          <a:xfrm>
            <a:off x="4053967" y="3561929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↓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4AAD01-BC09-423E-840B-8547E1ADC817}"/>
              </a:ext>
            </a:extLst>
          </p:cNvPr>
          <p:cNvSpPr txBox="1"/>
          <p:nvPr/>
        </p:nvSpPr>
        <p:spPr>
          <a:xfrm>
            <a:off x="1649397" y="3873802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→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CFCA60-97F9-4C73-A3ED-4024990680A2}"/>
              </a:ext>
            </a:extLst>
          </p:cNvPr>
          <p:cNvSpPr txBox="1"/>
          <p:nvPr/>
        </p:nvSpPr>
        <p:spPr>
          <a:xfrm>
            <a:off x="6184228" y="1488579"/>
            <a:ext cx="521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Controller Policy</a:t>
            </a:r>
            <a:r>
              <a:rPr lang="en-US" dirty="0"/>
              <a:t> : States → Actions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A67521E-0446-4BFF-9474-B81799AD1433}"/>
              </a:ext>
            </a:extLst>
          </p:cNvPr>
          <p:cNvGraphicFramePr>
            <a:graphicFrameLocks noGrp="1"/>
          </p:cNvGraphicFramePr>
          <p:nvPr/>
        </p:nvGraphicFramePr>
        <p:xfrm>
          <a:off x="6882060" y="2188943"/>
          <a:ext cx="2628231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077">
                  <a:extLst>
                    <a:ext uri="{9D8B030D-6E8A-4147-A177-3AD203B41FA5}">
                      <a16:colId xmlns:a16="http://schemas.microsoft.com/office/drawing/2014/main" val="2919821396"/>
                    </a:ext>
                  </a:extLst>
                </a:gridCol>
                <a:gridCol w="876077">
                  <a:extLst>
                    <a:ext uri="{9D8B030D-6E8A-4147-A177-3AD203B41FA5}">
                      <a16:colId xmlns:a16="http://schemas.microsoft.com/office/drawing/2014/main" val="2769823082"/>
                    </a:ext>
                  </a:extLst>
                </a:gridCol>
                <a:gridCol w="876077">
                  <a:extLst>
                    <a:ext uri="{9D8B030D-6E8A-4147-A177-3AD203B41FA5}">
                      <a16:colId xmlns:a16="http://schemas.microsoft.com/office/drawing/2014/main" val="1263021024"/>
                    </a:ext>
                  </a:extLst>
                </a:gridCol>
              </a:tblGrid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8023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824362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0987819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190807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769074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6129817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5517349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123711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626100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7105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2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F4F2CF-51E4-4094-9820-03561C7B63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4505" y="1554330"/>
          <a:ext cx="3808002" cy="3688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46182">
                  <a:extLst>
                    <a:ext uri="{9D8B030D-6E8A-4147-A177-3AD203B41FA5}">
                      <a16:colId xmlns:a16="http://schemas.microsoft.com/office/drawing/2014/main" val="216279322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60924668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758549001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40454665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174621602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1241620913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411513843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675090694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526741495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2106263628"/>
                    </a:ext>
                  </a:extLst>
                </a:gridCol>
                <a:gridCol w="346182">
                  <a:extLst>
                    <a:ext uri="{9D8B030D-6E8A-4147-A177-3AD203B41FA5}">
                      <a16:colId xmlns:a16="http://schemas.microsoft.com/office/drawing/2014/main" val="514058468"/>
                    </a:ext>
                  </a:extLst>
                </a:gridCol>
              </a:tblGrid>
              <a:tr h="29693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8549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938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72620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45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49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9155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4394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37118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8507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32351"/>
                  </a:ext>
                </a:extLst>
              </a:tr>
              <a:tr h="296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60537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0A569DD-3AEB-42AD-8787-10C20C4494B9}"/>
              </a:ext>
            </a:extLst>
          </p:cNvPr>
          <p:cNvSpPr txBox="1"/>
          <p:nvPr/>
        </p:nvSpPr>
        <p:spPr>
          <a:xfrm>
            <a:off x="2671011" y="5598695"/>
            <a:ext cx="8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6D3CCDA-E10E-4A70-B301-C187099EEAAD}"/>
              </a:ext>
            </a:extLst>
          </p:cNvPr>
          <p:cNvGraphicFramePr>
            <a:graphicFrameLocks noGrp="1"/>
          </p:cNvGraphicFramePr>
          <p:nvPr/>
        </p:nvGraphicFramePr>
        <p:xfrm>
          <a:off x="1366924" y="1205970"/>
          <a:ext cx="327726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7266">
                  <a:extLst>
                    <a:ext uri="{9D8B030D-6E8A-4147-A177-3AD203B41FA5}">
                      <a16:colId xmlns:a16="http://schemas.microsoft.com/office/drawing/2014/main" val="163359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4991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81C0E8-D5F6-46CA-B437-DA6AF7CC1875}"/>
              </a:ext>
            </a:extLst>
          </p:cNvPr>
          <p:cNvGraphicFramePr>
            <a:graphicFrameLocks noGrp="1"/>
          </p:cNvGraphicFramePr>
          <p:nvPr/>
        </p:nvGraphicFramePr>
        <p:xfrm>
          <a:off x="535411" y="1992865"/>
          <a:ext cx="361229" cy="318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229">
                  <a:extLst>
                    <a:ext uri="{9D8B030D-6E8A-4147-A177-3AD203B41FA5}">
                      <a16:colId xmlns:a16="http://schemas.microsoft.com/office/drawing/2014/main" val="301773304"/>
                    </a:ext>
                  </a:extLst>
                </a:gridCol>
              </a:tblGrid>
              <a:tr h="31807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475400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F33B503-5EF0-4388-A521-6E450C4C2008}"/>
              </a:ext>
            </a:extLst>
          </p:cNvPr>
          <p:cNvSpPr txBox="1"/>
          <p:nvPr/>
        </p:nvSpPr>
        <p:spPr>
          <a:xfrm>
            <a:off x="1621252" y="2207950"/>
            <a:ext cx="371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6DE8E-4189-42BC-9C8E-47131AF46F94}"/>
              </a:ext>
            </a:extLst>
          </p:cNvPr>
          <p:cNvSpPr txBox="1"/>
          <p:nvPr/>
        </p:nvSpPr>
        <p:spPr>
          <a:xfrm>
            <a:off x="4053967" y="3561929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↓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4AAD01-BC09-423E-840B-8547E1ADC817}"/>
              </a:ext>
            </a:extLst>
          </p:cNvPr>
          <p:cNvSpPr txBox="1"/>
          <p:nvPr/>
        </p:nvSpPr>
        <p:spPr>
          <a:xfrm>
            <a:off x="1649397" y="3873802"/>
            <a:ext cx="314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→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CFCA60-97F9-4C73-A3ED-4024990680A2}"/>
              </a:ext>
            </a:extLst>
          </p:cNvPr>
          <p:cNvSpPr txBox="1"/>
          <p:nvPr/>
        </p:nvSpPr>
        <p:spPr>
          <a:xfrm>
            <a:off x="6184228" y="1488579"/>
            <a:ext cx="521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Controller Policy</a:t>
            </a:r>
            <a:r>
              <a:rPr lang="en-US" dirty="0"/>
              <a:t> : States → Actions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A67521E-0446-4BFF-9474-B81799AD1433}"/>
              </a:ext>
            </a:extLst>
          </p:cNvPr>
          <p:cNvGraphicFramePr>
            <a:graphicFrameLocks noGrp="1"/>
          </p:cNvGraphicFramePr>
          <p:nvPr/>
        </p:nvGraphicFramePr>
        <p:xfrm>
          <a:off x="6882060" y="2188943"/>
          <a:ext cx="2628231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077">
                  <a:extLst>
                    <a:ext uri="{9D8B030D-6E8A-4147-A177-3AD203B41FA5}">
                      <a16:colId xmlns:a16="http://schemas.microsoft.com/office/drawing/2014/main" val="2919821396"/>
                    </a:ext>
                  </a:extLst>
                </a:gridCol>
                <a:gridCol w="876077">
                  <a:extLst>
                    <a:ext uri="{9D8B030D-6E8A-4147-A177-3AD203B41FA5}">
                      <a16:colId xmlns:a16="http://schemas.microsoft.com/office/drawing/2014/main" val="2769823082"/>
                    </a:ext>
                  </a:extLst>
                </a:gridCol>
                <a:gridCol w="876077">
                  <a:extLst>
                    <a:ext uri="{9D8B030D-6E8A-4147-A177-3AD203B41FA5}">
                      <a16:colId xmlns:a16="http://schemas.microsoft.com/office/drawing/2014/main" val="1263021024"/>
                    </a:ext>
                  </a:extLst>
                </a:gridCol>
              </a:tblGrid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8023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824362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0987819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190807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769074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6129817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5517349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123711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626100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710560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1253F94-2847-452A-A248-3058667329E1}"/>
              </a:ext>
            </a:extLst>
          </p:cNvPr>
          <p:cNvSpPr txBox="1"/>
          <p:nvPr/>
        </p:nvSpPr>
        <p:spPr>
          <a:xfrm>
            <a:off x="6448926" y="5398169"/>
            <a:ext cx="3642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😞Too big	😞unexplainable</a:t>
            </a:r>
          </a:p>
        </p:txBody>
      </p:sp>
    </p:spTree>
    <p:extLst>
      <p:ext uri="{BB962C8B-B14F-4D97-AF65-F5344CB8AC3E}">
        <p14:creationId xmlns:p14="http://schemas.microsoft.com/office/powerpoint/2010/main" val="102536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F5C4-B9E4-407F-982D-2B15B71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(DT)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E2A5-1CC0-4981-8DE9-D2F9421A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899" y="6581977"/>
            <a:ext cx="384389" cy="211141"/>
          </a:xfrm>
        </p:spPr>
        <p:txBody>
          <a:bodyPr/>
          <a:lstStyle/>
          <a:p>
            <a:r>
              <a:rPr lang="en-US" sz="1050" dirty="0"/>
              <a:t>3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A67521E-0446-4BFF-9474-B81799AD1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15991"/>
              </p:ext>
            </p:extLst>
          </p:nvPr>
        </p:nvGraphicFramePr>
        <p:xfrm>
          <a:off x="1066773" y="2172901"/>
          <a:ext cx="2628231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077">
                  <a:extLst>
                    <a:ext uri="{9D8B030D-6E8A-4147-A177-3AD203B41FA5}">
                      <a16:colId xmlns:a16="http://schemas.microsoft.com/office/drawing/2014/main" val="2919821396"/>
                    </a:ext>
                  </a:extLst>
                </a:gridCol>
                <a:gridCol w="876077">
                  <a:extLst>
                    <a:ext uri="{9D8B030D-6E8A-4147-A177-3AD203B41FA5}">
                      <a16:colId xmlns:a16="http://schemas.microsoft.com/office/drawing/2014/main" val="2769823082"/>
                    </a:ext>
                  </a:extLst>
                </a:gridCol>
                <a:gridCol w="876077">
                  <a:extLst>
                    <a:ext uri="{9D8B030D-6E8A-4147-A177-3AD203B41FA5}">
                      <a16:colId xmlns:a16="http://schemas.microsoft.com/office/drawing/2014/main" val="1263021024"/>
                    </a:ext>
                  </a:extLst>
                </a:gridCol>
              </a:tblGrid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8023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824362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0987819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190807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↓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769074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6129817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→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5517349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1237111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6261008"/>
                  </a:ext>
                </a:extLst>
              </a:tr>
              <a:tr h="23586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710560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911360A-574C-4A20-9900-DD7CF71C276D}"/>
              </a:ext>
            </a:extLst>
          </p:cNvPr>
          <p:cNvSpPr txBox="1"/>
          <p:nvPr/>
        </p:nvSpPr>
        <p:spPr>
          <a:xfrm>
            <a:off x="1751068" y="1564105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Policy Table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B08F82E-1207-4BF7-A463-FAE33F6EFE48}"/>
              </a:ext>
            </a:extLst>
          </p:cNvPr>
          <p:cNvCxnSpPr/>
          <p:nvPr/>
        </p:nvCxnSpPr>
        <p:spPr>
          <a:xfrm>
            <a:off x="4981074" y="3143459"/>
            <a:ext cx="890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FA317E5-6F52-4A7D-94BB-3C3A92A2B211}"/>
              </a:ext>
            </a:extLst>
          </p:cNvPr>
          <p:cNvGrpSpPr/>
          <p:nvPr/>
        </p:nvGrpSpPr>
        <p:grpSpPr>
          <a:xfrm>
            <a:off x="6678502" y="2270138"/>
            <a:ext cx="3307708" cy="2862322"/>
            <a:chOff x="5475359" y="1514421"/>
            <a:chExt cx="4487616" cy="354088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B8B1A14-080C-4476-B671-640ADB09011E}"/>
                </a:ext>
              </a:extLst>
            </p:cNvPr>
            <p:cNvSpPr/>
            <p:nvPr/>
          </p:nvSpPr>
          <p:spPr>
            <a:xfrm>
              <a:off x="7571537" y="1514421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1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0973D95-ACEB-410E-90C2-9E50A3266EA4}"/>
                </a:ext>
              </a:extLst>
            </p:cNvPr>
            <p:cNvSpPr/>
            <p:nvPr/>
          </p:nvSpPr>
          <p:spPr>
            <a:xfrm>
              <a:off x="6417180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 &gt; 7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87443F0-26B3-4F15-8D9B-ABEDAE8A65F3}"/>
                </a:ext>
              </a:extLst>
            </p:cNvPr>
            <p:cNvSpPr/>
            <p:nvPr/>
          </p:nvSpPr>
          <p:spPr>
            <a:xfrm>
              <a:off x="5579934" y="3494317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871B55D-EE16-4713-8805-D0C6B33AEE87}"/>
                </a:ext>
              </a:extLst>
            </p:cNvPr>
            <p:cNvCxnSpPr>
              <a:cxnSpLocks/>
              <a:stCxn id="30" idx="4"/>
              <a:endCxn id="33" idx="0"/>
            </p:cNvCxnSpPr>
            <p:nvPr/>
          </p:nvCxnSpPr>
          <p:spPr>
            <a:xfrm flipH="1">
              <a:off x="6907935" y="1860515"/>
              <a:ext cx="1154357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1A8F7C9-4DA0-4F4A-9C38-F5C181D1F571}"/>
                </a:ext>
              </a:extLst>
            </p:cNvPr>
            <p:cNvCxnSpPr>
              <a:cxnSpLocks/>
              <a:stCxn id="33" idx="4"/>
              <a:endCxn id="34" idx="0"/>
            </p:cNvCxnSpPr>
            <p:nvPr/>
          </p:nvCxnSpPr>
          <p:spPr>
            <a:xfrm flipH="1">
              <a:off x="6070689" y="2900779"/>
              <a:ext cx="837246" cy="593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B088E76-27C3-4B9B-B62D-8963FB795858}"/>
                </a:ext>
              </a:extLst>
            </p:cNvPr>
            <p:cNvCxnSpPr>
              <a:cxnSpLocks/>
              <a:stCxn id="30" idx="4"/>
              <a:endCxn id="51" idx="0"/>
            </p:cNvCxnSpPr>
            <p:nvPr/>
          </p:nvCxnSpPr>
          <p:spPr>
            <a:xfrm>
              <a:off x="8062292" y="1860515"/>
              <a:ext cx="1229716" cy="69417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54C9649-120C-4015-AF5D-1F0DF7904FC2}"/>
                </a:ext>
              </a:extLst>
            </p:cNvPr>
            <p:cNvCxnSpPr>
              <a:cxnSpLocks/>
              <a:stCxn id="33" idx="4"/>
              <a:endCxn id="45" idx="0"/>
            </p:cNvCxnSpPr>
            <p:nvPr/>
          </p:nvCxnSpPr>
          <p:spPr>
            <a:xfrm>
              <a:off x="6907935" y="2900779"/>
              <a:ext cx="869783" cy="59441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4B75193-1737-4441-9267-DDB2AB56149E}"/>
                </a:ext>
              </a:extLst>
            </p:cNvPr>
            <p:cNvSpPr/>
            <p:nvPr/>
          </p:nvSpPr>
          <p:spPr>
            <a:xfrm>
              <a:off x="5475359" y="478164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←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73C22E1-622C-45E7-9FCD-5EA5EC8A3C34}"/>
                </a:ext>
              </a:extLst>
            </p:cNvPr>
            <p:cNvSpPr/>
            <p:nvPr/>
          </p:nvSpPr>
          <p:spPr>
            <a:xfrm>
              <a:off x="6466443" y="4780711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69A1B12-87D5-405E-8160-BF1A9F585476}"/>
                </a:ext>
              </a:extLst>
            </p:cNvPr>
            <p:cNvCxnSpPr>
              <a:cxnSpLocks/>
              <a:stCxn id="34" idx="4"/>
              <a:endCxn id="41" idx="0"/>
            </p:cNvCxnSpPr>
            <p:nvPr/>
          </p:nvCxnSpPr>
          <p:spPr>
            <a:xfrm flipH="1">
              <a:off x="5619109" y="3840411"/>
              <a:ext cx="451580" cy="9412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C016392D-BB96-47C6-A0A4-94B741C667F1}"/>
                </a:ext>
              </a:extLst>
            </p:cNvPr>
            <p:cNvCxnSpPr>
              <a:cxnSpLocks/>
              <a:stCxn id="34" idx="4"/>
              <a:endCxn id="42" idx="0"/>
            </p:cNvCxnSpPr>
            <p:nvPr/>
          </p:nvCxnSpPr>
          <p:spPr>
            <a:xfrm>
              <a:off x="6070689" y="3840411"/>
              <a:ext cx="539504" cy="9403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D1C2EBB-0810-4712-BAC9-51971F948BE0}"/>
                </a:ext>
              </a:extLst>
            </p:cNvPr>
            <p:cNvSpPr/>
            <p:nvPr/>
          </p:nvSpPr>
          <p:spPr>
            <a:xfrm>
              <a:off x="7286963" y="3495190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25AA4E8-BF8A-4185-803E-53F03E888D16}"/>
                </a:ext>
              </a:extLst>
            </p:cNvPr>
            <p:cNvSpPr/>
            <p:nvPr/>
          </p:nvSpPr>
          <p:spPr>
            <a:xfrm>
              <a:off x="7215680" y="4774085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↑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A8FAEC-9ED7-415D-B5FB-B9B29E6A58C9}"/>
                </a:ext>
              </a:extLst>
            </p:cNvPr>
            <p:cNvSpPr/>
            <p:nvPr/>
          </p:nvSpPr>
          <p:spPr>
            <a:xfrm>
              <a:off x="8232547" y="4781947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BDCBB1D-8FE5-401F-8DDC-2EBC5A180874}"/>
                </a:ext>
              </a:extLst>
            </p:cNvPr>
            <p:cNvCxnSpPr>
              <a:cxnSpLocks/>
              <a:stCxn id="45" idx="4"/>
              <a:endCxn id="46" idx="0"/>
            </p:cNvCxnSpPr>
            <p:nvPr/>
          </p:nvCxnSpPr>
          <p:spPr>
            <a:xfrm flipH="1">
              <a:off x="7359430" y="3841284"/>
              <a:ext cx="418288" cy="9328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B16096B6-96CB-4A3E-8A80-AC0834AE229E}"/>
                </a:ext>
              </a:extLst>
            </p:cNvPr>
            <p:cNvCxnSpPr>
              <a:cxnSpLocks/>
              <a:stCxn id="45" idx="4"/>
              <a:endCxn id="47" idx="0"/>
            </p:cNvCxnSpPr>
            <p:nvPr/>
          </p:nvCxnSpPr>
          <p:spPr>
            <a:xfrm>
              <a:off x="7777718" y="3841284"/>
              <a:ext cx="598579" cy="9406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37AE55F-12C4-4517-966D-B1DB78433E66}"/>
                </a:ext>
              </a:extLst>
            </p:cNvPr>
            <p:cNvSpPr/>
            <p:nvPr/>
          </p:nvSpPr>
          <p:spPr>
            <a:xfrm>
              <a:off x="8801253" y="2554685"/>
              <a:ext cx="981509" cy="3460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 &gt; 5</a:t>
              </a:r>
              <a:endParaRPr lang="en-US" sz="1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492CBD3-F755-44DE-934D-2AC76AD6B87B}"/>
                </a:ext>
              </a:extLst>
            </p:cNvPr>
            <p:cNvSpPr/>
            <p:nvPr/>
          </p:nvSpPr>
          <p:spPr>
            <a:xfrm>
              <a:off x="8713857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70C0"/>
                  </a:solidFill>
                </a:rPr>
                <a:t>→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5E3C847-C781-4447-B388-4BA08DADC187}"/>
                </a:ext>
              </a:extLst>
            </p:cNvPr>
            <p:cNvSpPr/>
            <p:nvPr/>
          </p:nvSpPr>
          <p:spPr>
            <a:xfrm>
              <a:off x="9675475" y="3549240"/>
              <a:ext cx="287500" cy="273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>
                  <a:solidFill>
                    <a:srgbClr val="0070C0"/>
                  </a:solidFill>
                </a:rPr>
                <a:t>↓</a:t>
              </a:r>
              <a:endParaRPr lang="en-US" sz="11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AE65A9E-C94E-4B01-ABBC-3473C933E3E4}"/>
                </a:ext>
              </a:extLst>
            </p:cNvPr>
            <p:cNvCxnSpPr>
              <a:cxnSpLocks/>
              <a:stCxn id="51" idx="4"/>
              <a:endCxn id="53" idx="0"/>
            </p:cNvCxnSpPr>
            <p:nvPr/>
          </p:nvCxnSpPr>
          <p:spPr>
            <a:xfrm flipH="1">
              <a:off x="8857607" y="2900779"/>
              <a:ext cx="434401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76F48F0-82BE-4E19-9EEE-B15F9D64790F}"/>
                </a:ext>
              </a:extLst>
            </p:cNvPr>
            <p:cNvCxnSpPr>
              <a:cxnSpLocks/>
              <a:stCxn id="51" idx="4"/>
              <a:endCxn id="54" idx="0"/>
            </p:cNvCxnSpPr>
            <p:nvPr/>
          </p:nvCxnSpPr>
          <p:spPr>
            <a:xfrm>
              <a:off x="9292008" y="2900779"/>
              <a:ext cx="527217" cy="648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247379C7-6A35-4694-9496-4C99C298AFBA}"/>
              </a:ext>
            </a:extLst>
          </p:cNvPr>
          <p:cNvSpPr txBox="1"/>
          <p:nvPr/>
        </p:nvSpPr>
        <p:spPr>
          <a:xfrm>
            <a:off x="7684990" y="1558757"/>
            <a:ext cx="137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164389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867</TotalTime>
  <Words>2568</Words>
  <Application>Microsoft Office PowerPoint</Application>
  <PresentationFormat>Widescreen</PresentationFormat>
  <Paragraphs>1181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Office Theme</vt:lpstr>
      <vt:lpstr>Predicate Decision Diagrams for Explainable Policy Representation</vt:lpstr>
      <vt:lpstr>Running Example</vt:lpstr>
      <vt:lpstr>Controller</vt:lpstr>
      <vt:lpstr>Controller</vt:lpstr>
      <vt:lpstr>Controller Policy</vt:lpstr>
      <vt:lpstr>Controller Policy</vt:lpstr>
      <vt:lpstr>Policy Table</vt:lpstr>
      <vt:lpstr>Policy Table</vt:lpstr>
      <vt:lpstr>Decision Tree (DT)</vt:lpstr>
      <vt:lpstr>Decision Tree (DT)</vt:lpstr>
      <vt:lpstr>Decision Tree (DT)</vt:lpstr>
      <vt:lpstr>Decision Tree (DT)</vt:lpstr>
      <vt:lpstr>Decision Tree (DT)</vt:lpstr>
      <vt:lpstr>Decision Tree (DT)</vt:lpstr>
      <vt:lpstr>Decision Tree (DT)</vt:lpstr>
      <vt:lpstr>Multi-Terminal Binary Decision Diagram (MTBDD)</vt:lpstr>
      <vt:lpstr>Multi-Terminal Binary Decision Diagram (MTBDD)</vt:lpstr>
      <vt:lpstr>Predicate Decision Diagram (PDD)</vt:lpstr>
      <vt:lpstr>Predicate Decision Diagram (PDD)</vt:lpstr>
      <vt:lpstr>Predicate Decision Diagram (PDD)</vt:lpstr>
      <vt:lpstr>Predicate Decision Diagram (PDD)</vt:lpstr>
      <vt:lpstr>How to get ROPDD from DT?</vt:lpstr>
      <vt:lpstr>How to get ROPDD from DT?</vt:lpstr>
      <vt:lpstr>How to get ROPDD from DT?</vt:lpstr>
      <vt:lpstr>How to get ROPDD from DT?</vt:lpstr>
      <vt:lpstr>How to get ROPDD from DT?</vt:lpstr>
      <vt:lpstr>How to get ROPDD from DT?</vt:lpstr>
      <vt:lpstr>How to get ROPDD from DT?</vt:lpstr>
      <vt:lpstr>Inconsistency!</vt:lpstr>
      <vt:lpstr>Inconsistency!</vt:lpstr>
      <vt:lpstr>Inconsistency!</vt:lpstr>
      <vt:lpstr>Inconsistency!</vt:lpstr>
      <vt:lpstr>More optimizations</vt:lpstr>
      <vt:lpstr>More optimizations</vt:lpstr>
      <vt:lpstr>More optimizations</vt:lpstr>
      <vt:lpstr>Full pipeline</vt:lpstr>
      <vt:lpstr>Experimental Results</vt:lpstr>
      <vt:lpstr>Experimental results</vt:lpstr>
      <vt:lpstr>Experimental results</vt:lpstr>
      <vt:lpstr>Conclusion</vt:lpstr>
      <vt:lpstr>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Predicate Decision Diagrams for Explainable Policy Representation</dc:title>
  <dc:creator>Debraj Chakraborty</dc:creator>
  <cp:lastModifiedBy>Debraj Chakraborty</cp:lastModifiedBy>
  <cp:revision>71</cp:revision>
  <dcterms:created xsi:type="dcterms:W3CDTF">2024-04-03T14:32:24Z</dcterms:created>
  <dcterms:modified xsi:type="dcterms:W3CDTF">2024-04-06T12:08:27Z</dcterms:modified>
</cp:coreProperties>
</file>